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fd7266489849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7fc67cdc2a42eb"/>
  </p:sldMasterIdLst>
  <p:sldIdLst>
    <p:sldId xmlns:r="http://schemas.openxmlformats.org/officeDocument/2006/relationships" id="256" r:id="R83452760b3d94eff"/>
    <p:sldId xmlns:r="http://schemas.openxmlformats.org/officeDocument/2006/relationships" id="257" r:id="R41cc12b788ee47ad"/>
    <p:sldId xmlns:r="http://schemas.openxmlformats.org/officeDocument/2006/relationships" id="258" r:id="Rf86a37c1d1664c7c"/>
    <p:sldId xmlns:r="http://schemas.openxmlformats.org/officeDocument/2006/relationships" id="259" r:id="R0e525b7bf4b1434e"/>
    <p:sldId xmlns:r="http://schemas.openxmlformats.org/officeDocument/2006/relationships" id="260" r:id="Rd4b84fcbde9b449f"/>
    <p:sldId xmlns:r="http://schemas.openxmlformats.org/officeDocument/2006/relationships" id="261" r:id="Ra2e844d7934445e0"/>
    <p:sldId xmlns:r="http://schemas.openxmlformats.org/officeDocument/2006/relationships" id="262" r:id="R1f9bd7c4fef24e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fc67cdc2a42eb" /><Relationship Type="http://schemas.openxmlformats.org/officeDocument/2006/relationships/slide" Target="/ppt/slides/slide1.xml" Id="R83452760b3d94eff" /><Relationship Type="http://schemas.openxmlformats.org/officeDocument/2006/relationships/slide" Target="/ppt/slides/slide2.xml" Id="R41cc12b788ee47ad" /><Relationship Type="http://schemas.openxmlformats.org/officeDocument/2006/relationships/slide" Target="/ppt/slides/slide3.xml" Id="Rf86a37c1d1664c7c" /><Relationship Type="http://schemas.openxmlformats.org/officeDocument/2006/relationships/slide" Target="/ppt/slides/slide4.xml" Id="R0e525b7bf4b1434e" /><Relationship Type="http://schemas.openxmlformats.org/officeDocument/2006/relationships/slide" Target="/ppt/slides/slide5.xml" Id="Rd4b84fcbde9b449f" /><Relationship Type="http://schemas.openxmlformats.org/officeDocument/2006/relationships/slide" Target="/ppt/slides/slide6.xml" Id="Ra2e844d7934445e0" /><Relationship Type="http://schemas.openxmlformats.org/officeDocument/2006/relationships/slide" Target="/ppt/slides/slide7.xml" Id="R1f9bd7c4fef24e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52c042ab043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33da8489d43db" /><Relationship Type="http://schemas.openxmlformats.org/officeDocument/2006/relationships/theme" Target="/ppt/slideMasters/theme/theme1.xml" Id="R4df67af50e9d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933da8489d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80b02f887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3c847ceca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376322abd4a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7cce7005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c6fc4121f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c422020a84b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1bd150fd6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11 128 502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23 972 042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