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c3623b1f1045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ce1bd3d35348fa"/>
  </p:sldMasterIdLst>
  <p:sldIdLst>
    <p:sldId xmlns:r="http://schemas.openxmlformats.org/officeDocument/2006/relationships" id="256" r:id="R598104bf1adf43ca"/>
    <p:sldId xmlns:r="http://schemas.openxmlformats.org/officeDocument/2006/relationships" id="257" r:id="R4c0d54492b214c79"/>
    <p:sldId xmlns:r="http://schemas.openxmlformats.org/officeDocument/2006/relationships" id="258" r:id="R8f64e581c2bc4575"/>
    <p:sldId xmlns:r="http://schemas.openxmlformats.org/officeDocument/2006/relationships" id="259" r:id="R5cb8c3142bb44427"/>
    <p:sldId xmlns:r="http://schemas.openxmlformats.org/officeDocument/2006/relationships" id="260" r:id="Rd1399b26172d4a36"/>
    <p:sldId xmlns:r="http://schemas.openxmlformats.org/officeDocument/2006/relationships" id="261" r:id="R2c0e67ededbe48a8"/>
    <p:sldId xmlns:r="http://schemas.openxmlformats.org/officeDocument/2006/relationships" id="262" r:id="Rc51824df036247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e1bd3d35348fa" /><Relationship Type="http://schemas.openxmlformats.org/officeDocument/2006/relationships/slide" Target="/ppt/slides/slide1.xml" Id="R598104bf1adf43ca" /><Relationship Type="http://schemas.openxmlformats.org/officeDocument/2006/relationships/slide" Target="/ppt/slides/slide2.xml" Id="R4c0d54492b214c79" /><Relationship Type="http://schemas.openxmlformats.org/officeDocument/2006/relationships/slide" Target="/ppt/slides/slide3.xml" Id="R8f64e581c2bc4575" /><Relationship Type="http://schemas.openxmlformats.org/officeDocument/2006/relationships/slide" Target="/ppt/slides/slide4.xml" Id="R5cb8c3142bb44427" /><Relationship Type="http://schemas.openxmlformats.org/officeDocument/2006/relationships/slide" Target="/ppt/slides/slide5.xml" Id="Rd1399b26172d4a36" /><Relationship Type="http://schemas.openxmlformats.org/officeDocument/2006/relationships/slide" Target="/ppt/slides/slide6.xml" Id="R2c0e67ededbe48a8" /><Relationship Type="http://schemas.openxmlformats.org/officeDocument/2006/relationships/slide" Target="/ppt/slides/slide7.xml" Id="Rc51824df036247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61d48c74f43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57e51ddd0473c" /><Relationship Type="http://schemas.openxmlformats.org/officeDocument/2006/relationships/theme" Target="/ppt/slideMasters/theme/theme1.xml" Id="Raad144fcd01040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957e51ddd047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3c315ffa34f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ba4945b724d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56857ced244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8bb1156654f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e2fad10774c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b86dfe95b4f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bb37078ca40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MAJO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MAJO INVEST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JONSKÅS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Maries vei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933 459 829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MAJO INVEST AS</a:t>
            </a:r>
          </a:p>
        </p:txBody>
      </p:sp>
    </p:spTree>
  </p:cSld>
  <p:clrMapOvr>
    <a:masterClrMapping xmlns:a="http://schemas.openxmlformats.org/drawingml/2006/main"/>
  </p:clrMapOvr>
</p:sld>
</file>