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5a78e9b26d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2697f02df403a"/>
  </p:sldMasterIdLst>
  <p:sldIdLst>
    <p:sldId xmlns:r="http://schemas.openxmlformats.org/officeDocument/2006/relationships" id="256" r:id="R07d4f44d81a8459d"/>
    <p:sldId xmlns:r="http://schemas.openxmlformats.org/officeDocument/2006/relationships" id="257" r:id="R8aa890cf60c44f73"/>
    <p:sldId xmlns:r="http://schemas.openxmlformats.org/officeDocument/2006/relationships" id="258" r:id="Ra2b65f28bf9a4705"/>
    <p:sldId xmlns:r="http://schemas.openxmlformats.org/officeDocument/2006/relationships" id="259" r:id="R6137403f10784ef6"/>
    <p:sldId xmlns:r="http://schemas.openxmlformats.org/officeDocument/2006/relationships" id="260" r:id="Rd45658e9206c4431"/>
    <p:sldId xmlns:r="http://schemas.openxmlformats.org/officeDocument/2006/relationships" id="261" r:id="R8de4b662d1d64a44"/>
    <p:sldId xmlns:r="http://schemas.openxmlformats.org/officeDocument/2006/relationships" id="262" r:id="Rc859dbdde8d3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2697f02df403a" /><Relationship Type="http://schemas.openxmlformats.org/officeDocument/2006/relationships/slide" Target="/ppt/slides/slide1.xml" Id="R07d4f44d81a8459d" /><Relationship Type="http://schemas.openxmlformats.org/officeDocument/2006/relationships/slide" Target="/ppt/slides/slide2.xml" Id="R8aa890cf60c44f73" /><Relationship Type="http://schemas.openxmlformats.org/officeDocument/2006/relationships/slide" Target="/ppt/slides/slide3.xml" Id="Ra2b65f28bf9a4705" /><Relationship Type="http://schemas.openxmlformats.org/officeDocument/2006/relationships/slide" Target="/ppt/slides/slide4.xml" Id="R6137403f10784ef6" /><Relationship Type="http://schemas.openxmlformats.org/officeDocument/2006/relationships/slide" Target="/ppt/slides/slide5.xml" Id="Rd45658e9206c4431" /><Relationship Type="http://schemas.openxmlformats.org/officeDocument/2006/relationships/slide" Target="/ppt/slides/slide6.xml" Id="R8de4b662d1d64a44" /><Relationship Type="http://schemas.openxmlformats.org/officeDocument/2006/relationships/slide" Target="/ppt/slides/slide7.xml" Id="Rc859dbdde8d3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60cd372704a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6c34c0ab840ee" /><Relationship Type="http://schemas.openxmlformats.org/officeDocument/2006/relationships/theme" Target="/ppt/slideMasters/theme/theme1.xml" Id="R97e895e332eb49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6c34c0ab8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90ad01603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19985cf7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318a358d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0ecf49e2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23df94c5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fdbfdd80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e6848c4b6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KOMNÆS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