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53f7cf02d241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2e45b060244249"/>
  </p:sldMasterIdLst>
  <p:sldIdLst>
    <p:sldId xmlns:r="http://schemas.openxmlformats.org/officeDocument/2006/relationships" id="256" r:id="Rb9b937f041a94957"/>
    <p:sldId xmlns:r="http://schemas.openxmlformats.org/officeDocument/2006/relationships" id="257" r:id="R45921cfcf6fb469c"/>
    <p:sldId xmlns:r="http://schemas.openxmlformats.org/officeDocument/2006/relationships" id="258" r:id="R49bcb86b6e5b47db"/>
    <p:sldId xmlns:r="http://schemas.openxmlformats.org/officeDocument/2006/relationships" id="259" r:id="R4e3a5ec2ec8e4a1b"/>
    <p:sldId xmlns:r="http://schemas.openxmlformats.org/officeDocument/2006/relationships" id="260" r:id="Reb9b8dcc31a642e3"/>
    <p:sldId xmlns:r="http://schemas.openxmlformats.org/officeDocument/2006/relationships" id="261" r:id="R7e27df651b2840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e45b060244249" /><Relationship Type="http://schemas.openxmlformats.org/officeDocument/2006/relationships/slide" Target="/ppt/slides/slide1.xml" Id="Rb9b937f041a94957" /><Relationship Type="http://schemas.openxmlformats.org/officeDocument/2006/relationships/slide" Target="/ppt/slides/slide2.xml" Id="R45921cfcf6fb469c" /><Relationship Type="http://schemas.openxmlformats.org/officeDocument/2006/relationships/slide" Target="/ppt/slides/slide3.xml" Id="R49bcb86b6e5b47db" /><Relationship Type="http://schemas.openxmlformats.org/officeDocument/2006/relationships/slide" Target="/ppt/slides/slide4.xml" Id="R4e3a5ec2ec8e4a1b" /><Relationship Type="http://schemas.openxmlformats.org/officeDocument/2006/relationships/slide" Target="/ppt/slides/slide5.xml" Id="Reb9b8dcc31a642e3" /><Relationship Type="http://schemas.openxmlformats.org/officeDocument/2006/relationships/slide" Target="/ppt/slides/slide6.xml" Id="R7e27df651b2840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841785b5241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5d7ca4dd940ed" /><Relationship Type="http://schemas.openxmlformats.org/officeDocument/2006/relationships/theme" Target="/ppt/slideMasters/theme/theme1.xml" Id="R781f6e9bb09848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c5d7ca4dd940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fc419bf804f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2970639e845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d62acbc8a41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7896b2f724c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08875a753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cf7e629af4e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FINANSPLAN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FINANSPLAN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FINANSPLAN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FINANSPLAN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FINANSPLAN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FINANSPLAN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Fortunen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49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933 448 266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FINANSPLAN</a:t>
            </a:r>
          </a:p>
        </p:txBody>
      </p:sp>
    </p:spTree>
  </p:cSld>
  <p:clrMapOvr>
    <a:masterClrMapping xmlns:a="http://schemas.openxmlformats.org/drawingml/2006/main"/>
  </p:clrMapOvr>
</p:sld>
</file>