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94e7d008b54440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552be3d63bb4b72"/>
  </p:sldMasterIdLst>
  <p:sldIdLst>
    <p:sldId xmlns:r="http://schemas.openxmlformats.org/officeDocument/2006/relationships" id="256" r:id="R09716888ebb74e76"/>
    <p:sldId xmlns:r="http://schemas.openxmlformats.org/officeDocument/2006/relationships" id="257" r:id="R7149986af0e64776"/>
    <p:sldId xmlns:r="http://schemas.openxmlformats.org/officeDocument/2006/relationships" id="258" r:id="R9dbe739db969449a"/>
    <p:sldId xmlns:r="http://schemas.openxmlformats.org/officeDocument/2006/relationships" id="259" r:id="Re34a3fe124934052"/>
    <p:sldId xmlns:r="http://schemas.openxmlformats.org/officeDocument/2006/relationships" id="260" r:id="R11fae5a139da4079"/>
    <p:sldId xmlns:r="http://schemas.openxmlformats.org/officeDocument/2006/relationships" id="261" r:id="R21068e6e48364d79"/>
    <p:sldId xmlns:r="http://schemas.openxmlformats.org/officeDocument/2006/relationships" id="262" r:id="Rf672ce1b274a478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52be3d63bb4b72" /><Relationship Type="http://schemas.openxmlformats.org/officeDocument/2006/relationships/slide" Target="/ppt/slides/slide1.xml" Id="R09716888ebb74e76" /><Relationship Type="http://schemas.openxmlformats.org/officeDocument/2006/relationships/slide" Target="/ppt/slides/slide2.xml" Id="R7149986af0e64776" /><Relationship Type="http://schemas.openxmlformats.org/officeDocument/2006/relationships/slide" Target="/ppt/slides/slide3.xml" Id="R9dbe739db969449a" /><Relationship Type="http://schemas.openxmlformats.org/officeDocument/2006/relationships/slide" Target="/ppt/slides/slide4.xml" Id="Re34a3fe124934052" /><Relationship Type="http://schemas.openxmlformats.org/officeDocument/2006/relationships/slide" Target="/ppt/slides/slide5.xml" Id="R11fae5a139da4079" /><Relationship Type="http://schemas.openxmlformats.org/officeDocument/2006/relationships/slide" Target="/ppt/slides/slide6.xml" Id="R21068e6e48364d79" /><Relationship Type="http://schemas.openxmlformats.org/officeDocument/2006/relationships/slide" Target="/ppt/slides/slide7.xml" Id="Rf672ce1b274a478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b1d2d170e9453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75f11b72554abc" /><Relationship Type="http://schemas.openxmlformats.org/officeDocument/2006/relationships/theme" Target="/ppt/slideMasters/theme/theme1.xml" Id="R18512d5d93124cb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275f11b72554ab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059fac635a47a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4b582f10a04d6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2e7e7cc6514f2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57dcecaf99422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82fd1c53264b9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a8dfa355b1454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43a0377a4a492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GOGGEN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GOGGEN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GOGGEN INVESTERING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GOGGEN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GOGGEN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GOGGEN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−42 156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4 524 724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21 292 681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21 429 085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GOGGEN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HGJ INVEST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RIJ INVEST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TJE INVEST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HGJ INVESTERING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GOGGEN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4E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4306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933 423 352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GOGGEN INVESTERING AS</a:t>
            </a:r>
          </a:p>
        </p:txBody>
      </p:sp>
    </p:spTree>
  </p:cSld>
  <p:clrMapOvr>
    <a:masterClrMapping xmlns:a="http://schemas.openxmlformats.org/drawingml/2006/main"/>
  </p:clrMapOvr>
</p:sld>
</file>