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f7d9bd0f7d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86b8afc11e4608"/>
  </p:sldMasterIdLst>
  <p:sldIdLst>
    <p:sldId xmlns:r="http://schemas.openxmlformats.org/officeDocument/2006/relationships" id="256" r:id="Ra8e1b64d3a614923"/>
    <p:sldId xmlns:r="http://schemas.openxmlformats.org/officeDocument/2006/relationships" id="257" r:id="Rf4e887fbe7314b80"/>
    <p:sldId xmlns:r="http://schemas.openxmlformats.org/officeDocument/2006/relationships" id="258" r:id="Rd7a81bb7d3844968"/>
    <p:sldId xmlns:r="http://schemas.openxmlformats.org/officeDocument/2006/relationships" id="259" r:id="R7b238039ac394cac"/>
    <p:sldId xmlns:r="http://schemas.openxmlformats.org/officeDocument/2006/relationships" id="260" r:id="R3809dceaa4b04332"/>
    <p:sldId xmlns:r="http://schemas.openxmlformats.org/officeDocument/2006/relationships" id="261" r:id="R75b579bf9fd74b62"/>
    <p:sldId xmlns:r="http://schemas.openxmlformats.org/officeDocument/2006/relationships" id="262" r:id="R3a5bc1140c9a4b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86b8afc11e4608" /><Relationship Type="http://schemas.openxmlformats.org/officeDocument/2006/relationships/slide" Target="/ppt/slides/slide1.xml" Id="Ra8e1b64d3a614923" /><Relationship Type="http://schemas.openxmlformats.org/officeDocument/2006/relationships/slide" Target="/ppt/slides/slide2.xml" Id="Rf4e887fbe7314b80" /><Relationship Type="http://schemas.openxmlformats.org/officeDocument/2006/relationships/slide" Target="/ppt/slides/slide3.xml" Id="Rd7a81bb7d3844968" /><Relationship Type="http://schemas.openxmlformats.org/officeDocument/2006/relationships/slide" Target="/ppt/slides/slide4.xml" Id="R7b238039ac394cac" /><Relationship Type="http://schemas.openxmlformats.org/officeDocument/2006/relationships/slide" Target="/ppt/slides/slide5.xml" Id="R3809dceaa4b04332" /><Relationship Type="http://schemas.openxmlformats.org/officeDocument/2006/relationships/slide" Target="/ppt/slides/slide6.xml" Id="R75b579bf9fd74b62" /><Relationship Type="http://schemas.openxmlformats.org/officeDocument/2006/relationships/slide" Target="/ppt/slides/slide7.xml" Id="R3a5bc1140c9a4b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0e31201d6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2f17d22344700" /><Relationship Type="http://schemas.openxmlformats.org/officeDocument/2006/relationships/theme" Target="/ppt/slideMasters/theme/theme1.xml" Id="R954a943074c5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02f17d223447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64b6e7e21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93e7285b7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01f80477f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c15600eed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9230166b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f32d6874840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7499a8dd8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INTENSIV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INTENSIV INVEST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933 394 514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