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59ce95f0d741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1ece7d73014b7d"/>
  </p:sldMasterIdLst>
  <p:sldIdLst>
    <p:sldId xmlns:r="http://schemas.openxmlformats.org/officeDocument/2006/relationships" id="256" r:id="Ra425ae281d04408b"/>
    <p:sldId xmlns:r="http://schemas.openxmlformats.org/officeDocument/2006/relationships" id="257" r:id="Rb17b95beaf2d4686"/>
    <p:sldId xmlns:r="http://schemas.openxmlformats.org/officeDocument/2006/relationships" id="258" r:id="R980d6b884aed406d"/>
    <p:sldId xmlns:r="http://schemas.openxmlformats.org/officeDocument/2006/relationships" id="259" r:id="R1f10b189ba7f4f61"/>
    <p:sldId xmlns:r="http://schemas.openxmlformats.org/officeDocument/2006/relationships" id="260" r:id="R94d2c4c845704471"/>
    <p:sldId xmlns:r="http://schemas.openxmlformats.org/officeDocument/2006/relationships" id="261" r:id="R0dc97ade95154782"/>
    <p:sldId xmlns:r="http://schemas.openxmlformats.org/officeDocument/2006/relationships" id="262" r:id="Ra8c6c560a126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ece7d73014b7d" /><Relationship Type="http://schemas.openxmlformats.org/officeDocument/2006/relationships/slide" Target="/ppt/slides/slide1.xml" Id="Ra425ae281d04408b" /><Relationship Type="http://schemas.openxmlformats.org/officeDocument/2006/relationships/slide" Target="/ppt/slides/slide2.xml" Id="Rb17b95beaf2d4686" /><Relationship Type="http://schemas.openxmlformats.org/officeDocument/2006/relationships/slide" Target="/ppt/slides/slide3.xml" Id="R980d6b884aed406d" /><Relationship Type="http://schemas.openxmlformats.org/officeDocument/2006/relationships/slide" Target="/ppt/slides/slide4.xml" Id="R1f10b189ba7f4f61" /><Relationship Type="http://schemas.openxmlformats.org/officeDocument/2006/relationships/slide" Target="/ppt/slides/slide5.xml" Id="R94d2c4c845704471" /><Relationship Type="http://schemas.openxmlformats.org/officeDocument/2006/relationships/slide" Target="/ppt/slides/slide6.xml" Id="R0dc97ade95154782" /><Relationship Type="http://schemas.openxmlformats.org/officeDocument/2006/relationships/slide" Target="/ppt/slides/slide7.xml" Id="Ra8c6c560a126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5a6b3b44d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a237d6b69453f" /><Relationship Type="http://schemas.openxmlformats.org/officeDocument/2006/relationships/theme" Target="/ppt/slideMasters/theme/theme1.xml" Id="Red475f8dfca647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ca237d6b6945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d8e68f27d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6b13384a7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1ec4f28d74d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b891f00a0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1b012edea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5598276cd4d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3646bbea7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EKLE SANDTAK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 SANDTAK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1 095 536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4 118 039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26 728 275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27 736 475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EKLE  –  52,9 %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EKLE  –  47,1 %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Eklesvegen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933 304 590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EKLE SANDTAK AS</a:t>
            </a:r>
          </a:p>
        </p:txBody>
      </p:sp>
    </p:spTree>
  </p:cSld>
  <p:clrMapOvr>
    <a:masterClrMapping xmlns:a="http://schemas.openxmlformats.org/drawingml/2006/main"/>
  </p:clrMapOvr>
</p:sld>
</file>