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1c4afc2e384d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27d525e4f742e2"/>
  </p:sldMasterIdLst>
  <p:sldIdLst>
    <p:sldId xmlns:r="http://schemas.openxmlformats.org/officeDocument/2006/relationships" id="256" r:id="R48edc428a78549e5"/>
    <p:sldId xmlns:r="http://schemas.openxmlformats.org/officeDocument/2006/relationships" id="257" r:id="R28909a4217654e51"/>
    <p:sldId xmlns:r="http://schemas.openxmlformats.org/officeDocument/2006/relationships" id="258" r:id="R055cb8cf1aa045f5"/>
    <p:sldId xmlns:r="http://schemas.openxmlformats.org/officeDocument/2006/relationships" id="259" r:id="Rf418c6a1954b449b"/>
    <p:sldId xmlns:r="http://schemas.openxmlformats.org/officeDocument/2006/relationships" id="260" r:id="Rc86f932dce76419d"/>
    <p:sldId xmlns:r="http://schemas.openxmlformats.org/officeDocument/2006/relationships" id="261" r:id="R354eaf52de4e425c"/>
    <p:sldId xmlns:r="http://schemas.openxmlformats.org/officeDocument/2006/relationships" id="262" r:id="R1dc087578f244a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27d525e4f742e2" /><Relationship Type="http://schemas.openxmlformats.org/officeDocument/2006/relationships/slide" Target="/ppt/slides/slide1.xml" Id="R48edc428a78549e5" /><Relationship Type="http://schemas.openxmlformats.org/officeDocument/2006/relationships/slide" Target="/ppt/slides/slide2.xml" Id="R28909a4217654e51" /><Relationship Type="http://schemas.openxmlformats.org/officeDocument/2006/relationships/slide" Target="/ppt/slides/slide3.xml" Id="R055cb8cf1aa045f5" /><Relationship Type="http://schemas.openxmlformats.org/officeDocument/2006/relationships/slide" Target="/ppt/slides/slide4.xml" Id="Rf418c6a1954b449b" /><Relationship Type="http://schemas.openxmlformats.org/officeDocument/2006/relationships/slide" Target="/ppt/slides/slide5.xml" Id="Rc86f932dce76419d" /><Relationship Type="http://schemas.openxmlformats.org/officeDocument/2006/relationships/slide" Target="/ppt/slides/slide6.xml" Id="R354eaf52de4e425c" /><Relationship Type="http://schemas.openxmlformats.org/officeDocument/2006/relationships/slide" Target="/ppt/slides/slide7.xml" Id="R1dc087578f244a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dfdb3a6d244b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cb34ecce8414a" /><Relationship Type="http://schemas.openxmlformats.org/officeDocument/2006/relationships/theme" Target="/ppt/slideMasters/theme/theme1.xml" Id="R8b3fe804b3174e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7cb34ecce841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2c071f5c843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ab254693a40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9db9cf0934f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d2486ee1642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abc563ef640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acaa9290a48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f566a377b4c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EEM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EEM HOLDING AS ble etablert [år] og holder til i Bjugn.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277 523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SUNDSETH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Fremstads vei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7160 Bjugn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933 296 644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EEM HOLDING AS</a:t>
            </a:r>
          </a:p>
        </p:txBody>
      </p:sp>
    </p:spTree>
  </p:cSld>
  <p:clrMapOvr>
    <a:masterClrMapping xmlns:a="http://schemas.openxmlformats.org/drawingml/2006/main"/>
  </p:clrMapOvr>
</p:sld>
</file>