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d1bb2090ec4b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c48ca279cf4f41"/>
  </p:sldMasterIdLst>
  <p:sldIdLst>
    <p:sldId xmlns:r="http://schemas.openxmlformats.org/officeDocument/2006/relationships" id="256" r:id="Race14019db4b4adf"/>
    <p:sldId xmlns:r="http://schemas.openxmlformats.org/officeDocument/2006/relationships" id="257" r:id="Rf35c6389f72a4276"/>
    <p:sldId xmlns:r="http://schemas.openxmlformats.org/officeDocument/2006/relationships" id="258" r:id="R61e460b5e9ae4f1d"/>
    <p:sldId xmlns:r="http://schemas.openxmlformats.org/officeDocument/2006/relationships" id="259" r:id="Rfe6923f22b704cb6"/>
    <p:sldId xmlns:r="http://schemas.openxmlformats.org/officeDocument/2006/relationships" id="260" r:id="R02605f18ee344d08"/>
    <p:sldId xmlns:r="http://schemas.openxmlformats.org/officeDocument/2006/relationships" id="261" r:id="R1cc786b7845d4e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c48ca279cf4f41" /><Relationship Type="http://schemas.openxmlformats.org/officeDocument/2006/relationships/slide" Target="/ppt/slides/slide1.xml" Id="Race14019db4b4adf" /><Relationship Type="http://schemas.openxmlformats.org/officeDocument/2006/relationships/slide" Target="/ppt/slides/slide2.xml" Id="Rf35c6389f72a4276" /><Relationship Type="http://schemas.openxmlformats.org/officeDocument/2006/relationships/slide" Target="/ppt/slides/slide3.xml" Id="R61e460b5e9ae4f1d" /><Relationship Type="http://schemas.openxmlformats.org/officeDocument/2006/relationships/slide" Target="/ppt/slides/slide4.xml" Id="Rfe6923f22b704cb6" /><Relationship Type="http://schemas.openxmlformats.org/officeDocument/2006/relationships/slide" Target="/ppt/slides/slide5.xml" Id="R02605f18ee344d08" /><Relationship Type="http://schemas.openxmlformats.org/officeDocument/2006/relationships/slide" Target="/ppt/slides/slide6.xml" Id="R1cc786b7845d4e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013fb6ad946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c547f1bc74624" /><Relationship Type="http://schemas.openxmlformats.org/officeDocument/2006/relationships/theme" Target="/ppt/slideMasters/theme/theme1.xml" Id="Re2c94924e59248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5c547f1bc746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da1b3c36d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42b183483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4cae2bd5446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5d31b744f49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621d359274a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82c32889044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