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ef11da4090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8697805a7401e"/>
  </p:sldMasterIdLst>
  <p:sldIdLst>
    <p:sldId xmlns:r="http://schemas.openxmlformats.org/officeDocument/2006/relationships" id="256" r:id="R449f7e591fe54312"/>
    <p:sldId xmlns:r="http://schemas.openxmlformats.org/officeDocument/2006/relationships" id="257" r:id="Rc48fdeee86514d54"/>
    <p:sldId xmlns:r="http://schemas.openxmlformats.org/officeDocument/2006/relationships" id="258" r:id="R3d4c3288792f497a"/>
    <p:sldId xmlns:r="http://schemas.openxmlformats.org/officeDocument/2006/relationships" id="259" r:id="Re84aa51ccfb74dc6"/>
    <p:sldId xmlns:r="http://schemas.openxmlformats.org/officeDocument/2006/relationships" id="260" r:id="Rb49ba199bb5c470e"/>
    <p:sldId xmlns:r="http://schemas.openxmlformats.org/officeDocument/2006/relationships" id="261" r:id="R83e02093436e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8697805a7401e" /><Relationship Type="http://schemas.openxmlformats.org/officeDocument/2006/relationships/slide" Target="/ppt/slides/slide1.xml" Id="R449f7e591fe54312" /><Relationship Type="http://schemas.openxmlformats.org/officeDocument/2006/relationships/slide" Target="/ppt/slides/slide2.xml" Id="Rc48fdeee86514d54" /><Relationship Type="http://schemas.openxmlformats.org/officeDocument/2006/relationships/slide" Target="/ppt/slides/slide3.xml" Id="R3d4c3288792f497a" /><Relationship Type="http://schemas.openxmlformats.org/officeDocument/2006/relationships/slide" Target="/ppt/slides/slide4.xml" Id="Re84aa51ccfb74dc6" /><Relationship Type="http://schemas.openxmlformats.org/officeDocument/2006/relationships/slide" Target="/ppt/slides/slide5.xml" Id="Rb49ba199bb5c470e" /><Relationship Type="http://schemas.openxmlformats.org/officeDocument/2006/relationships/slide" Target="/ppt/slides/slide6.xml" Id="R83e02093436e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7e131abd4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38db705b84fd8" /><Relationship Type="http://schemas.openxmlformats.org/officeDocument/2006/relationships/theme" Target="/ppt/slideMasters/theme/theme1.xml" Id="R091523340511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38db705b8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d6329b38a43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fb4d7496b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4b88bfa02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6348dc1e2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961712d1549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81f04cac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REGNSKAPSKONTOR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