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3f4f6be3dc948d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3a6720e1d384338"/>
  </p:sldMasterIdLst>
  <p:sldIdLst>
    <p:sldId xmlns:r="http://schemas.openxmlformats.org/officeDocument/2006/relationships" id="256" r:id="R0a6bc0a2dbce46ff"/>
    <p:sldId xmlns:r="http://schemas.openxmlformats.org/officeDocument/2006/relationships" id="257" r:id="Ra346cce7a3ce4d18"/>
    <p:sldId xmlns:r="http://schemas.openxmlformats.org/officeDocument/2006/relationships" id="258" r:id="Re681d2e2d5b249f7"/>
    <p:sldId xmlns:r="http://schemas.openxmlformats.org/officeDocument/2006/relationships" id="259" r:id="Raf267c772119441a"/>
    <p:sldId xmlns:r="http://schemas.openxmlformats.org/officeDocument/2006/relationships" id="260" r:id="Rc8974797657a4c2e"/>
    <p:sldId xmlns:r="http://schemas.openxmlformats.org/officeDocument/2006/relationships" id="261" r:id="R4b42914cd97848b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3a6720e1d384338" /><Relationship Type="http://schemas.openxmlformats.org/officeDocument/2006/relationships/slide" Target="/ppt/slides/slide1.xml" Id="R0a6bc0a2dbce46ff" /><Relationship Type="http://schemas.openxmlformats.org/officeDocument/2006/relationships/slide" Target="/ppt/slides/slide2.xml" Id="Ra346cce7a3ce4d18" /><Relationship Type="http://schemas.openxmlformats.org/officeDocument/2006/relationships/slide" Target="/ppt/slides/slide3.xml" Id="Re681d2e2d5b249f7" /><Relationship Type="http://schemas.openxmlformats.org/officeDocument/2006/relationships/slide" Target="/ppt/slides/slide4.xml" Id="Raf267c772119441a" /><Relationship Type="http://schemas.openxmlformats.org/officeDocument/2006/relationships/slide" Target="/ppt/slides/slide5.xml" Id="Rc8974797657a4c2e" /><Relationship Type="http://schemas.openxmlformats.org/officeDocument/2006/relationships/slide" Target="/ppt/slides/slide6.xml" Id="R4b42914cd97848b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1c4bf67df07430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d6657c104642a6" /><Relationship Type="http://schemas.openxmlformats.org/officeDocument/2006/relationships/theme" Target="/ppt/slideMasters/theme/theme1.xml" Id="Rac452018150a46d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1d6657c104642a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44c57d55c744c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ee8949f78a41c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18e26109ff453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f44ac6b45c4c2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c9e0e0cd08482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a21323794c4dd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HAUGERUD REGNSKAPSKONTOR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HAUGERUD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HAUGERUD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HAUGERUD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HAUGERUD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HAUGERUD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Merdevegen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3676 Notodden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933 249 913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HAUGERUD REGNSKAPSKONTOR AS</a:t>
            </a:r>
          </a:p>
        </p:txBody>
      </p:sp>
    </p:spTree>
  </p:cSld>
  <p:clrMapOvr>
    <a:masterClrMapping xmlns:a="http://schemas.openxmlformats.org/drawingml/2006/main"/>
  </p:clrMapOvr>
</p:sld>
</file>