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71d717b4fc40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bffd1573994874"/>
  </p:sldMasterIdLst>
  <p:sldIdLst>
    <p:sldId xmlns:r="http://schemas.openxmlformats.org/officeDocument/2006/relationships" id="256" r:id="Rb692901b69594552"/>
    <p:sldId xmlns:r="http://schemas.openxmlformats.org/officeDocument/2006/relationships" id="257" r:id="Rae2624338174416b"/>
    <p:sldId xmlns:r="http://schemas.openxmlformats.org/officeDocument/2006/relationships" id="258" r:id="Rda070e2e54014108"/>
    <p:sldId xmlns:r="http://schemas.openxmlformats.org/officeDocument/2006/relationships" id="259" r:id="Rd7e14f14b9124927"/>
    <p:sldId xmlns:r="http://schemas.openxmlformats.org/officeDocument/2006/relationships" id="260" r:id="R2beb2ba1c16442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ffd1573994874" /><Relationship Type="http://schemas.openxmlformats.org/officeDocument/2006/relationships/slide" Target="/ppt/slides/slide1.xml" Id="Rb692901b69594552" /><Relationship Type="http://schemas.openxmlformats.org/officeDocument/2006/relationships/slide" Target="/ppt/slides/slide2.xml" Id="Rae2624338174416b" /><Relationship Type="http://schemas.openxmlformats.org/officeDocument/2006/relationships/slide" Target="/ppt/slides/slide3.xml" Id="Rda070e2e54014108" /><Relationship Type="http://schemas.openxmlformats.org/officeDocument/2006/relationships/slide" Target="/ppt/slides/slide4.xml" Id="Rd7e14f14b9124927" /><Relationship Type="http://schemas.openxmlformats.org/officeDocument/2006/relationships/slide" Target="/ppt/slides/slide5.xml" Id="R2beb2ba1c16442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fcafb7194845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1f382612845aa" /><Relationship Type="http://schemas.openxmlformats.org/officeDocument/2006/relationships/theme" Target="/ppt/slideMasters/theme/theme1.xml" Id="R606fe299413c4d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01f382612845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899d0094240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fd7ae424c46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1b85e9cf54a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fbd62ecfb4e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99f9f63c343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Vistvikveien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933 221 628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