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310ed8ec3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bfefb1e014daf"/>
  </p:sldMasterIdLst>
  <p:sldIdLst>
    <p:sldId xmlns:r="http://schemas.openxmlformats.org/officeDocument/2006/relationships" id="256" r:id="R11c31e28ea9749ab"/>
    <p:sldId xmlns:r="http://schemas.openxmlformats.org/officeDocument/2006/relationships" id="257" r:id="R3412b9a0a66c46c6"/>
    <p:sldId xmlns:r="http://schemas.openxmlformats.org/officeDocument/2006/relationships" id="258" r:id="Rf0146843e965437c"/>
    <p:sldId xmlns:r="http://schemas.openxmlformats.org/officeDocument/2006/relationships" id="259" r:id="R27d2f23543634d91"/>
    <p:sldId xmlns:r="http://schemas.openxmlformats.org/officeDocument/2006/relationships" id="260" r:id="Raf37e9186ed940f7"/>
    <p:sldId xmlns:r="http://schemas.openxmlformats.org/officeDocument/2006/relationships" id="261" r:id="Rc0ed2c120478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bfefb1e014daf" /><Relationship Type="http://schemas.openxmlformats.org/officeDocument/2006/relationships/slide" Target="/ppt/slides/slide1.xml" Id="R11c31e28ea9749ab" /><Relationship Type="http://schemas.openxmlformats.org/officeDocument/2006/relationships/slide" Target="/ppt/slides/slide2.xml" Id="R3412b9a0a66c46c6" /><Relationship Type="http://schemas.openxmlformats.org/officeDocument/2006/relationships/slide" Target="/ppt/slides/slide3.xml" Id="Rf0146843e965437c" /><Relationship Type="http://schemas.openxmlformats.org/officeDocument/2006/relationships/slide" Target="/ppt/slides/slide4.xml" Id="R27d2f23543634d91" /><Relationship Type="http://schemas.openxmlformats.org/officeDocument/2006/relationships/slide" Target="/ppt/slides/slide5.xml" Id="Raf37e9186ed940f7" /><Relationship Type="http://schemas.openxmlformats.org/officeDocument/2006/relationships/slide" Target="/ppt/slides/slide6.xml" Id="Rc0ed2c120478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33630d195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df8c3ad648cd" /><Relationship Type="http://schemas.openxmlformats.org/officeDocument/2006/relationships/theme" Target="/ppt/slideMasters/theme/theme1.xml" Id="R5d1e1e55f040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edf8c3ad6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d3449a2c3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240b2c08a4c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f342fbd9c4e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44deabf9d45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8651d8e4b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9439a6dfb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Vistvikveien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4071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933 221 628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</a:t>
            </a:r>
          </a:p>
        </p:txBody>
      </p:sp>
    </p:spTree>
  </p:cSld>
  <p:clrMapOvr>
    <a:masterClrMapping xmlns:a="http://schemas.openxmlformats.org/drawingml/2006/main"/>
  </p:clrMapOvr>
</p:sld>
</file>