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389b0fed33148c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6433d210dd147b9"/>
  </p:sldMasterIdLst>
  <p:sldIdLst>
    <p:sldId xmlns:r="http://schemas.openxmlformats.org/officeDocument/2006/relationships" id="256" r:id="Raf4ca7d7d81644af"/>
    <p:sldId xmlns:r="http://schemas.openxmlformats.org/officeDocument/2006/relationships" id="257" r:id="R68be8a56e1794428"/>
    <p:sldId xmlns:r="http://schemas.openxmlformats.org/officeDocument/2006/relationships" id="258" r:id="Rbd8a5deac09e46d3"/>
    <p:sldId xmlns:r="http://schemas.openxmlformats.org/officeDocument/2006/relationships" id="259" r:id="R0f01f5e8054f40b8"/>
    <p:sldId xmlns:r="http://schemas.openxmlformats.org/officeDocument/2006/relationships" id="260" r:id="R908d3cdc6b8f4f41"/>
    <p:sldId xmlns:r="http://schemas.openxmlformats.org/officeDocument/2006/relationships" id="261" r:id="Rd3171657c472400c"/>
    <p:sldId xmlns:r="http://schemas.openxmlformats.org/officeDocument/2006/relationships" id="262" r:id="Rca57e6552711441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6433d210dd147b9" /><Relationship Type="http://schemas.openxmlformats.org/officeDocument/2006/relationships/slide" Target="/ppt/slides/slide1.xml" Id="Raf4ca7d7d81644af" /><Relationship Type="http://schemas.openxmlformats.org/officeDocument/2006/relationships/slide" Target="/ppt/slides/slide2.xml" Id="R68be8a56e1794428" /><Relationship Type="http://schemas.openxmlformats.org/officeDocument/2006/relationships/slide" Target="/ppt/slides/slide3.xml" Id="Rbd8a5deac09e46d3" /><Relationship Type="http://schemas.openxmlformats.org/officeDocument/2006/relationships/slide" Target="/ppt/slides/slide4.xml" Id="R0f01f5e8054f40b8" /><Relationship Type="http://schemas.openxmlformats.org/officeDocument/2006/relationships/slide" Target="/ppt/slides/slide5.xml" Id="R908d3cdc6b8f4f41" /><Relationship Type="http://schemas.openxmlformats.org/officeDocument/2006/relationships/slide" Target="/ppt/slides/slide6.xml" Id="Rd3171657c472400c" /><Relationship Type="http://schemas.openxmlformats.org/officeDocument/2006/relationships/slide" Target="/ppt/slides/slide7.xml" Id="Rca57e6552711441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5c2eb2db2da4e7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be92e950ad4abf" /><Relationship Type="http://schemas.openxmlformats.org/officeDocument/2006/relationships/theme" Target="/ppt/slideMasters/theme/theme1.xml" Id="Ra749ff6dba4745e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2be92e950ad4ab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847c18e4624c8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db7d51846b4e4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097a235c0d4a7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b429e78df6498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7d0b00d247463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ccac34a8b24e5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8cbf8b966d475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AS MERITUM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MERITUM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 MERITUM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MERITUM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MERITUM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MERITUM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−2 089 233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23 831 429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200 750 762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255 551 641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MERITUM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KERSBERGEN INVEST AS  –  39,0 %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ELISABETH KERSBERGEN INVEST AS  –  18,5 %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ØYSTEIN KERSBERGEN INVEST AS  –  18,5 %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ELISABETH KERSBERGEN INVEST AS  –  12,0 %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ØYSTEIN KERSBERGEN INVEST AS  –  12,0 %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MERITUM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Nedre Banegate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4014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933 203 026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MERITUM</a:t>
            </a:r>
          </a:p>
        </p:txBody>
      </p:sp>
    </p:spTree>
  </p:cSld>
  <p:clrMapOvr>
    <a:masterClrMapping xmlns:a="http://schemas.openxmlformats.org/drawingml/2006/main"/>
  </p:clrMapOvr>
</p:sld>
</file>