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24c5b8802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c9f03397a4c1c"/>
  </p:sldMasterIdLst>
  <p:sldIdLst>
    <p:sldId xmlns:r="http://schemas.openxmlformats.org/officeDocument/2006/relationships" id="256" r:id="Re603a5c144ab4a1c"/>
    <p:sldId xmlns:r="http://schemas.openxmlformats.org/officeDocument/2006/relationships" id="257" r:id="Rc191660f239e484f"/>
    <p:sldId xmlns:r="http://schemas.openxmlformats.org/officeDocument/2006/relationships" id="258" r:id="R91090c15847a4e00"/>
    <p:sldId xmlns:r="http://schemas.openxmlformats.org/officeDocument/2006/relationships" id="259" r:id="Re80ba8c90feb4193"/>
    <p:sldId xmlns:r="http://schemas.openxmlformats.org/officeDocument/2006/relationships" id="260" r:id="Ra53117de4d2445dd"/>
    <p:sldId xmlns:r="http://schemas.openxmlformats.org/officeDocument/2006/relationships" id="261" r:id="R05b3b2815e4643df"/>
    <p:sldId xmlns:r="http://schemas.openxmlformats.org/officeDocument/2006/relationships" id="262" r:id="Rfded608ae3864a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c9f03397a4c1c" /><Relationship Type="http://schemas.openxmlformats.org/officeDocument/2006/relationships/slide" Target="/ppt/slides/slide1.xml" Id="Re603a5c144ab4a1c" /><Relationship Type="http://schemas.openxmlformats.org/officeDocument/2006/relationships/slide" Target="/ppt/slides/slide2.xml" Id="Rc191660f239e484f" /><Relationship Type="http://schemas.openxmlformats.org/officeDocument/2006/relationships/slide" Target="/ppt/slides/slide3.xml" Id="R91090c15847a4e00" /><Relationship Type="http://schemas.openxmlformats.org/officeDocument/2006/relationships/slide" Target="/ppt/slides/slide4.xml" Id="Re80ba8c90feb4193" /><Relationship Type="http://schemas.openxmlformats.org/officeDocument/2006/relationships/slide" Target="/ppt/slides/slide5.xml" Id="Ra53117de4d2445dd" /><Relationship Type="http://schemas.openxmlformats.org/officeDocument/2006/relationships/slide" Target="/ppt/slides/slide6.xml" Id="R05b3b2815e4643df" /><Relationship Type="http://schemas.openxmlformats.org/officeDocument/2006/relationships/slide" Target="/ppt/slides/slide7.xml" Id="Rfded608ae3864a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87a66ea18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28cea3c1457b" /><Relationship Type="http://schemas.openxmlformats.org/officeDocument/2006/relationships/theme" Target="/ppt/slideMasters/theme/theme1.xml" Id="R9abde1d32501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4628cea3c145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4da8f014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518b583b9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0a28f6ca0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5efbbb198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904c5fe46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282f5052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f831ec151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ENERGY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ENERGY COMPANY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12 293 686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120 757 251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120 950 379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Frøytunveien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933 145 794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