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0501b8411ac4ae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9f14ea038aa4f30"/>
  </p:sldMasterIdLst>
  <p:sldIdLst>
    <p:sldId xmlns:r="http://schemas.openxmlformats.org/officeDocument/2006/relationships" id="256" r:id="R99dac9937f414256"/>
    <p:sldId xmlns:r="http://schemas.openxmlformats.org/officeDocument/2006/relationships" id="257" r:id="R89f510c6e4974b5c"/>
    <p:sldId xmlns:r="http://schemas.openxmlformats.org/officeDocument/2006/relationships" id="258" r:id="Rd173ced6ac6149a4"/>
    <p:sldId xmlns:r="http://schemas.openxmlformats.org/officeDocument/2006/relationships" id="259" r:id="Rc131155bc31f4e8e"/>
    <p:sldId xmlns:r="http://schemas.openxmlformats.org/officeDocument/2006/relationships" id="260" r:id="Rb4a347d779e04d07"/>
    <p:sldId xmlns:r="http://schemas.openxmlformats.org/officeDocument/2006/relationships" id="261" r:id="Re3baae93f9c14cbc"/>
    <p:sldId xmlns:r="http://schemas.openxmlformats.org/officeDocument/2006/relationships" id="262" r:id="R409de8c29dc34a1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f14ea038aa4f30" /><Relationship Type="http://schemas.openxmlformats.org/officeDocument/2006/relationships/slide" Target="/ppt/slides/slide1.xml" Id="R99dac9937f414256" /><Relationship Type="http://schemas.openxmlformats.org/officeDocument/2006/relationships/slide" Target="/ppt/slides/slide2.xml" Id="R89f510c6e4974b5c" /><Relationship Type="http://schemas.openxmlformats.org/officeDocument/2006/relationships/slide" Target="/ppt/slides/slide3.xml" Id="Rd173ced6ac6149a4" /><Relationship Type="http://schemas.openxmlformats.org/officeDocument/2006/relationships/slide" Target="/ppt/slides/slide4.xml" Id="Rc131155bc31f4e8e" /><Relationship Type="http://schemas.openxmlformats.org/officeDocument/2006/relationships/slide" Target="/ppt/slides/slide5.xml" Id="Rb4a347d779e04d07" /><Relationship Type="http://schemas.openxmlformats.org/officeDocument/2006/relationships/slide" Target="/ppt/slides/slide6.xml" Id="Re3baae93f9c14cbc" /><Relationship Type="http://schemas.openxmlformats.org/officeDocument/2006/relationships/slide" Target="/ppt/slides/slide7.xml" Id="R409de8c29dc34a1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9867b16a6e4e5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60a283e93449c8" /><Relationship Type="http://schemas.openxmlformats.org/officeDocument/2006/relationships/theme" Target="/ppt/slideMasters/theme/theme1.xml" Id="R9619f9c968484d7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460a283e93449c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6c543ef70c499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2789da2e2f46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bf16b0ef71431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3b4f52ebb9429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28794c6f034f4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26be45d8f84ed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3ee85f03944c5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MODIN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MODIN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MODIN INVEST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MODIN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MODIN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MODIN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−32 849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406 184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480 253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2 505 653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MODIN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KRONSTAD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MODIN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Lingelemveien 65D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3225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933 111 520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MODIN INVEST AS</a:t>
            </a:r>
          </a:p>
        </p:txBody>
      </p:sp>
    </p:spTree>
  </p:cSld>
  <p:clrMapOvr>
    <a:masterClrMapping xmlns:a="http://schemas.openxmlformats.org/drawingml/2006/main"/>
  </p:clrMapOvr>
</p:sld>
</file>