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eb7dfe269b45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cd93b3de54641"/>
  </p:sldMasterIdLst>
  <p:sldIdLst>
    <p:sldId xmlns:r="http://schemas.openxmlformats.org/officeDocument/2006/relationships" id="256" r:id="Re6e1be8895a94652"/>
    <p:sldId xmlns:r="http://schemas.openxmlformats.org/officeDocument/2006/relationships" id="257" r:id="Rc526fdd100d8435c"/>
    <p:sldId xmlns:r="http://schemas.openxmlformats.org/officeDocument/2006/relationships" id="258" r:id="R316b749318cd4865"/>
    <p:sldId xmlns:r="http://schemas.openxmlformats.org/officeDocument/2006/relationships" id="259" r:id="R0b8cf078830f4c56"/>
    <p:sldId xmlns:r="http://schemas.openxmlformats.org/officeDocument/2006/relationships" id="260" r:id="R20286db77f4a4b92"/>
    <p:sldId xmlns:r="http://schemas.openxmlformats.org/officeDocument/2006/relationships" id="261" r:id="R2da8db9dfb82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cd93b3de54641" /><Relationship Type="http://schemas.openxmlformats.org/officeDocument/2006/relationships/slide" Target="/ppt/slides/slide1.xml" Id="Re6e1be8895a94652" /><Relationship Type="http://schemas.openxmlformats.org/officeDocument/2006/relationships/slide" Target="/ppt/slides/slide2.xml" Id="Rc526fdd100d8435c" /><Relationship Type="http://schemas.openxmlformats.org/officeDocument/2006/relationships/slide" Target="/ppt/slides/slide3.xml" Id="R316b749318cd4865" /><Relationship Type="http://schemas.openxmlformats.org/officeDocument/2006/relationships/slide" Target="/ppt/slides/slide4.xml" Id="R0b8cf078830f4c56" /><Relationship Type="http://schemas.openxmlformats.org/officeDocument/2006/relationships/slide" Target="/ppt/slides/slide5.xml" Id="R20286db77f4a4b92" /><Relationship Type="http://schemas.openxmlformats.org/officeDocument/2006/relationships/slide" Target="/ppt/slides/slide6.xml" Id="R2da8db9dfb82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a36a92284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0f776c6254d72" /><Relationship Type="http://schemas.openxmlformats.org/officeDocument/2006/relationships/theme" Target="/ppt/slideMasters/theme/theme1.xml" Id="R77e85ae6d48f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e0f776c625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9398eae9b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f571bbb17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950dc213c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4a05c8171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19e2f32b5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7ced84f72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GRETHE ALMELAND ØKONOMI &amp;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ALMELAND ØKONOMI &amp; REGNSKAP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1 051 387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933 067 122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