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bbeab52e2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69c21d010a474b"/>
  </p:sldMasterIdLst>
  <p:sldIdLst>
    <p:sldId xmlns:r="http://schemas.openxmlformats.org/officeDocument/2006/relationships" id="256" r:id="R2a7180bb19ca47f2"/>
    <p:sldId xmlns:r="http://schemas.openxmlformats.org/officeDocument/2006/relationships" id="257" r:id="R40076f2b55d04f57"/>
    <p:sldId xmlns:r="http://schemas.openxmlformats.org/officeDocument/2006/relationships" id="258" r:id="R30bf15e09f4041c0"/>
    <p:sldId xmlns:r="http://schemas.openxmlformats.org/officeDocument/2006/relationships" id="259" r:id="Rda1dcc07ca814b06"/>
    <p:sldId xmlns:r="http://schemas.openxmlformats.org/officeDocument/2006/relationships" id="260" r:id="Rfdeb9e3b419144de"/>
    <p:sldId xmlns:r="http://schemas.openxmlformats.org/officeDocument/2006/relationships" id="261" r:id="Rfb5ebeb4e5c94685"/>
    <p:sldId xmlns:r="http://schemas.openxmlformats.org/officeDocument/2006/relationships" id="262" r:id="Rec5fdce8b84d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9c21d010a474b" /><Relationship Type="http://schemas.openxmlformats.org/officeDocument/2006/relationships/slide" Target="/ppt/slides/slide1.xml" Id="R2a7180bb19ca47f2" /><Relationship Type="http://schemas.openxmlformats.org/officeDocument/2006/relationships/slide" Target="/ppt/slides/slide2.xml" Id="R40076f2b55d04f57" /><Relationship Type="http://schemas.openxmlformats.org/officeDocument/2006/relationships/slide" Target="/ppt/slides/slide3.xml" Id="R30bf15e09f4041c0" /><Relationship Type="http://schemas.openxmlformats.org/officeDocument/2006/relationships/slide" Target="/ppt/slides/slide4.xml" Id="Rda1dcc07ca814b06" /><Relationship Type="http://schemas.openxmlformats.org/officeDocument/2006/relationships/slide" Target="/ppt/slides/slide5.xml" Id="Rfdeb9e3b419144de" /><Relationship Type="http://schemas.openxmlformats.org/officeDocument/2006/relationships/slide" Target="/ppt/slides/slide6.xml" Id="Rfb5ebeb4e5c94685" /><Relationship Type="http://schemas.openxmlformats.org/officeDocument/2006/relationships/slide" Target="/ppt/slides/slide7.xml" Id="Rec5fdce8b84d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c00f6c315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1c2f055043ba" /><Relationship Type="http://schemas.openxmlformats.org/officeDocument/2006/relationships/theme" Target="/ppt/slideMasters/theme/theme1.xml" Id="Rf00e45130824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c1c2f0550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670a1b6b4f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36bddebed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72d46564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1d03bb0dc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30f813776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a76914a72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7534ad528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2 703 444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738 850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NICK SHEIBANY HARAT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COMPUTA AS</a:t>
            </a:r>
          </a:p>
        </p:txBody>
      </p:sp>
    </p:spTree>
  </p:cSld>
  <p:clrMapOvr>
    <a:masterClrMapping xmlns:a="http://schemas.openxmlformats.org/drawingml/2006/main"/>
  </p:clrMapOvr>
</p:sld>
</file>