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987dca25d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4deac97db4f90"/>
  </p:sldMasterIdLst>
  <p:sldIdLst>
    <p:sldId xmlns:r="http://schemas.openxmlformats.org/officeDocument/2006/relationships" id="256" r:id="Rbb7983afd3434e29"/>
    <p:sldId xmlns:r="http://schemas.openxmlformats.org/officeDocument/2006/relationships" id="257" r:id="R82ee0cc72f0c4f9d"/>
    <p:sldId xmlns:r="http://schemas.openxmlformats.org/officeDocument/2006/relationships" id="258" r:id="R852bde196f49494a"/>
    <p:sldId xmlns:r="http://schemas.openxmlformats.org/officeDocument/2006/relationships" id="259" r:id="R3719d32531c34cfd"/>
    <p:sldId xmlns:r="http://schemas.openxmlformats.org/officeDocument/2006/relationships" id="260" r:id="R263998035ad44df4"/>
    <p:sldId xmlns:r="http://schemas.openxmlformats.org/officeDocument/2006/relationships" id="261" r:id="Rc05391777c384f65"/>
    <p:sldId xmlns:r="http://schemas.openxmlformats.org/officeDocument/2006/relationships" id="262" r:id="R946fc36766bd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4deac97db4f90" /><Relationship Type="http://schemas.openxmlformats.org/officeDocument/2006/relationships/slide" Target="/ppt/slides/slide1.xml" Id="Rbb7983afd3434e29" /><Relationship Type="http://schemas.openxmlformats.org/officeDocument/2006/relationships/slide" Target="/ppt/slides/slide2.xml" Id="R82ee0cc72f0c4f9d" /><Relationship Type="http://schemas.openxmlformats.org/officeDocument/2006/relationships/slide" Target="/ppt/slides/slide3.xml" Id="R852bde196f49494a" /><Relationship Type="http://schemas.openxmlformats.org/officeDocument/2006/relationships/slide" Target="/ppt/slides/slide4.xml" Id="R3719d32531c34cfd" /><Relationship Type="http://schemas.openxmlformats.org/officeDocument/2006/relationships/slide" Target="/ppt/slides/slide5.xml" Id="R263998035ad44df4" /><Relationship Type="http://schemas.openxmlformats.org/officeDocument/2006/relationships/slide" Target="/ppt/slides/slide6.xml" Id="Rc05391777c384f65" /><Relationship Type="http://schemas.openxmlformats.org/officeDocument/2006/relationships/slide" Target="/ppt/slides/slide7.xml" Id="R946fc36766bd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3c23f381a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c741c9954952" /><Relationship Type="http://schemas.openxmlformats.org/officeDocument/2006/relationships/theme" Target="/ppt/slideMasters/theme/theme1.xml" Id="Rfe3a0aea0fe2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4c741c99549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3e205648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cd138cec7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3cecfd218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7d8e1dfd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74992280f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6fe6c279d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de15b2db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LFC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LFC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800 553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933 053 946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LFC INVEST AS</a:t>
            </a:r>
          </a:p>
        </p:txBody>
      </p:sp>
    </p:spTree>
  </p:cSld>
  <p:clrMapOvr>
    <a:masterClrMapping xmlns:a="http://schemas.openxmlformats.org/drawingml/2006/main"/>
  </p:clrMapOvr>
</p:sld>
</file>