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c9bea367d348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a6961be18143bd"/>
  </p:sldMasterIdLst>
  <p:sldIdLst>
    <p:sldId xmlns:r="http://schemas.openxmlformats.org/officeDocument/2006/relationships" id="256" r:id="R1887c69b0ec346c6"/>
    <p:sldId xmlns:r="http://schemas.openxmlformats.org/officeDocument/2006/relationships" id="257" r:id="R6f60a8ade6304f39"/>
    <p:sldId xmlns:r="http://schemas.openxmlformats.org/officeDocument/2006/relationships" id="258" r:id="R3e5cdaa0d01a4220"/>
    <p:sldId xmlns:r="http://schemas.openxmlformats.org/officeDocument/2006/relationships" id="259" r:id="R6eb460c47bd94b80"/>
    <p:sldId xmlns:r="http://schemas.openxmlformats.org/officeDocument/2006/relationships" id="260" r:id="R648ee81fd42c44ce"/>
    <p:sldId xmlns:r="http://schemas.openxmlformats.org/officeDocument/2006/relationships" id="261" r:id="R39c1ebeb98b94481"/>
    <p:sldId xmlns:r="http://schemas.openxmlformats.org/officeDocument/2006/relationships" id="262" r:id="Rcaf578cb66f24f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a6961be18143bd" /><Relationship Type="http://schemas.openxmlformats.org/officeDocument/2006/relationships/slide" Target="/ppt/slides/slide1.xml" Id="R1887c69b0ec346c6" /><Relationship Type="http://schemas.openxmlformats.org/officeDocument/2006/relationships/slide" Target="/ppt/slides/slide2.xml" Id="R6f60a8ade6304f39" /><Relationship Type="http://schemas.openxmlformats.org/officeDocument/2006/relationships/slide" Target="/ppt/slides/slide3.xml" Id="R3e5cdaa0d01a4220" /><Relationship Type="http://schemas.openxmlformats.org/officeDocument/2006/relationships/slide" Target="/ppt/slides/slide4.xml" Id="R6eb460c47bd94b80" /><Relationship Type="http://schemas.openxmlformats.org/officeDocument/2006/relationships/slide" Target="/ppt/slides/slide5.xml" Id="R648ee81fd42c44ce" /><Relationship Type="http://schemas.openxmlformats.org/officeDocument/2006/relationships/slide" Target="/ppt/slides/slide6.xml" Id="R39c1ebeb98b94481" /><Relationship Type="http://schemas.openxmlformats.org/officeDocument/2006/relationships/slide" Target="/ppt/slides/slide7.xml" Id="Rcaf578cb66f24f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b60cbc1e8744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f34d1cba442ae" /><Relationship Type="http://schemas.openxmlformats.org/officeDocument/2006/relationships/theme" Target="/ppt/slideMasters/theme/theme1.xml" Id="Rabf466f5f16540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6f34d1cba442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175d9744d47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f426cb94f4d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fbfd210bc49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3135edf444a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c0197ad764f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5a3e4d3b040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a2eb4f03645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ELGAR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ELGAR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MIRIAM ØZKURT ELGAR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ELGAR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Elgar, Gjerdebakken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932 976 587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HOLDING AS</a:t>
            </a:r>
          </a:p>
        </p:txBody>
      </p:sp>
    </p:spTree>
  </p:cSld>
  <p:clrMapOvr>
    <a:masterClrMapping xmlns:a="http://schemas.openxmlformats.org/drawingml/2006/main"/>
  </p:clrMapOvr>
</p:sld>
</file>