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ede18ea717145d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718f400784c41ad"/>
  </p:sldMasterIdLst>
  <p:sldIdLst>
    <p:sldId xmlns:r="http://schemas.openxmlformats.org/officeDocument/2006/relationships" id="256" r:id="R8f2bfdf4611143b1"/>
    <p:sldId xmlns:r="http://schemas.openxmlformats.org/officeDocument/2006/relationships" id="257" r:id="Re5aa3e38f0284b08"/>
    <p:sldId xmlns:r="http://schemas.openxmlformats.org/officeDocument/2006/relationships" id="258" r:id="R46bdc523c6044261"/>
    <p:sldId xmlns:r="http://schemas.openxmlformats.org/officeDocument/2006/relationships" id="259" r:id="R3d023a58d4a341fc"/>
    <p:sldId xmlns:r="http://schemas.openxmlformats.org/officeDocument/2006/relationships" id="260" r:id="R8dc9e941b9324045"/>
    <p:sldId xmlns:r="http://schemas.openxmlformats.org/officeDocument/2006/relationships" id="261" r:id="R2f7197878f4146b9"/>
    <p:sldId xmlns:r="http://schemas.openxmlformats.org/officeDocument/2006/relationships" id="262" r:id="R787fe9b6c46f412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718f400784c41ad" /><Relationship Type="http://schemas.openxmlformats.org/officeDocument/2006/relationships/slide" Target="/ppt/slides/slide1.xml" Id="R8f2bfdf4611143b1" /><Relationship Type="http://schemas.openxmlformats.org/officeDocument/2006/relationships/slide" Target="/ppt/slides/slide2.xml" Id="Re5aa3e38f0284b08" /><Relationship Type="http://schemas.openxmlformats.org/officeDocument/2006/relationships/slide" Target="/ppt/slides/slide3.xml" Id="R46bdc523c6044261" /><Relationship Type="http://schemas.openxmlformats.org/officeDocument/2006/relationships/slide" Target="/ppt/slides/slide4.xml" Id="R3d023a58d4a341fc" /><Relationship Type="http://schemas.openxmlformats.org/officeDocument/2006/relationships/slide" Target="/ppt/slides/slide5.xml" Id="R8dc9e941b9324045" /><Relationship Type="http://schemas.openxmlformats.org/officeDocument/2006/relationships/slide" Target="/ppt/slides/slide6.xml" Id="R2f7197878f4146b9" /><Relationship Type="http://schemas.openxmlformats.org/officeDocument/2006/relationships/slide" Target="/ppt/slides/slide7.xml" Id="R787fe9b6c46f412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8a9c2190d2c44e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b92f192d0f469f" /><Relationship Type="http://schemas.openxmlformats.org/officeDocument/2006/relationships/theme" Target="/ppt/slideMasters/theme/theme1.xml" Id="Rdaf099074d2c401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bb92f192d0f469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1373b6b25245d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d6329a3c07458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8e8596a3834b1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00143e830a457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569a503f0c448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6e4f614b314c4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d3efcae50343f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LEVE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LEVE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LEVE INVEST AS ble etablert [år] og holder til i Sande I Vestfold.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LEVE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LEVE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LEVE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−101 308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327 287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364 331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3 021 562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LEVE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VEGAR KRONSTAD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LEVE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Salongåsen 21A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3073 Sande I Vestfold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932 951 207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LEVE INVEST AS</a:t>
            </a:r>
          </a:p>
        </p:txBody>
      </p:sp>
    </p:spTree>
  </p:cSld>
  <p:clrMapOvr>
    <a:masterClrMapping xmlns:a="http://schemas.openxmlformats.org/drawingml/2006/main"/>
  </p:clrMapOvr>
</p:sld>
</file>