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524b76267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503cfac0c408a"/>
  </p:sldMasterIdLst>
  <p:sldIdLst>
    <p:sldId xmlns:r="http://schemas.openxmlformats.org/officeDocument/2006/relationships" id="256" r:id="R60f788dcf7f94a7c"/>
    <p:sldId xmlns:r="http://schemas.openxmlformats.org/officeDocument/2006/relationships" id="257" r:id="Rafe38a59425d42af"/>
    <p:sldId xmlns:r="http://schemas.openxmlformats.org/officeDocument/2006/relationships" id="258" r:id="Rca24a0021e5b47a9"/>
    <p:sldId xmlns:r="http://schemas.openxmlformats.org/officeDocument/2006/relationships" id="259" r:id="Rbcf6832ad0654612"/>
    <p:sldId xmlns:r="http://schemas.openxmlformats.org/officeDocument/2006/relationships" id="260" r:id="R5883496578344ded"/>
    <p:sldId xmlns:r="http://schemas.openxmlformats.org/officeDocument/2006/relationships" id="261" r:id="R73285470379a4a18"/>
    <p:sldId xmlns:r="http://schemas.openxmlformats.org/officeDocument/2006/relationships" id="262" r:id="R60bc7c6d4c01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503cfac0c408a" /><Relationship Type="http://schemas.openxmlformats.org/officeDocument/2006/relationships/slide" Target="/ppt/slides/slide1.xml" Id="R60f788dcf7f94a7c" /><Relationship Type="http://schemas.openxmlformats.org/officeDocument/2006/relationships/slide" Target="/ppt/slides/slide2.xml" Id="Rafe38a59425d42af" /><Relationship Type="http://schemas.openxmlformats.org/officeDocument/2006/relationships/slide" Target="/ppt/slides/slide3.xml" Id="Rca24a0021e5b47a9" /><Relationship Type="http://schemas.openxmlformats.org/officeDocument/2006/relationships/slide" Target="/ppt/slides/slide4.xml" Id="Rbcf6832ad0654612" /><Relationship Type="http://schemas.openxmlformats.org/officeDocument/2006/relationships/slide" Target="/ppt/slides/slide5.xml" Id="R5883496578344ded" /><Relationship Type="http://schemas.openxmlformats.org/officeDocument/2006/relationships/slide" Target="/ppt/slides/slide6.xml" Id="R73285470379a4a18" /><Relationship Type="http://schemas.openxmlformats.org/officeDocument/2006/relationships/slide" Target="/ppt/slides/slide7.xml" Id="R60bc7c6d4c01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5ad0797a5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f9d80fef4f0c" /><Relationship Type="http://schemas.openxmlformats.org/officeDocument/2006/relationships/theme" Target="/ppt/slideMasters/theme/theme1.xml" Id="Raebae5518c26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ff9d80fef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db2732eb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89857749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af45ae9a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a26dc6f5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d092a5f9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68468ce8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f9b014d23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