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a08d74414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25d8cc5994299"/>
  </p:sldMasterIdLst>
  <p:sldIdLst>
    <p:sldId xmlns:r="http://schemas.openxmlformats.org/officeDocument/2006/relationships" id="256" r:id="R5d80369e50ce448d"/>
    <p:sldId xmlns:r="http://schemas.openxmlformats.org/officeDocument/2006/relationships" id="257" r:id="R9c980ec3d7994267"/>
    <p:sldId xmlns:r="http://schemas.openxmlformats.org/officeDocument/2006/relationships" id="258" r:id="R7075b83fd4a0408a"/>
    <p:sldId xmlns:r="http://schemas.openxmlformats.org/officeDocument/2006/relationships" id="259" r:id="Redb804a5d4184ee9"/>
    <p:sldId xmlns:r="http://schemas.openxmlformats.org/officeDocument/2006/relationships" id="260" r:id="R70989e886cd94fb5"/>
    <p:sldId xmlns:r="http://schemas.openxmlformats.org/officeDocument/2006/relationships" id="261" r:id="R585a69bb54a6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25d8cc5994299" /><Relationship Type="http://schemas.openxmlformats.org/officeDocument/2006/relationships/slide" Target="/ppt/slides/slide1.xml" Id="R5d80369e50ce448d" /><Relationship Type="http://schemas.openxmlformats.org/officeDocument/2006/relationships/slide" Target="/ppt/slides/slide2.xml" Id="R9c980ec3d7994267" /><Relationship Type="http://schemas.openxmlformats.org/officeDocument/2006/relationships/slide" Target="/ppt/slides/slide3.xml" Id="R7075b83fd4a0408a" /><Relationship Type="http://schemas.openxmlformats.org/officeDocument/2006/relationships/slide" Target="/ppt/slides/slide4.xml" Id="Redb804a5d4184ee9" /><Relationship Type="http://schemas.openxmlformats.org/officeDocument/2006/relationships/slide" Target="/ppt/slides/slide5.xml" Id="R70989e886cd94fb5" /><Relationship Type="http://schemas.openxmlformats.org/officeDocument/2006/relationships/slide" Target="/ppt/slides/slide6.xml" Id="R585a69bb54a6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1324b6307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40ab60854b4b" /><Relationship Type="http://schemas.openxmlformats.org/officeDocument/2006/relationships/theme" Target="/ppt/slideMasters/theme/theme1.xml" Id="R3806afdcdb2f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740ab6085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d00fbcbc8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58967bb0d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67d3c215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c68fc4b5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1d6838aa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c38799dc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