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4a6fc252b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22b697d714751"/>
  </p:sldMasterIdLst>
  <p:sldIdLst>
    <p:sldId xmlns:r="http://schemas.openxmlformats.org/officeDocument/2006/relationships" id="256" r:id="R10e2a0a9e82c4443"/>
    <p:sldId xmlns:r="http://schemas.openxmlformats.org/officeDocument/2006/relationships" id="257" r:id="Rf705881fef8b48ac"/>
    <p:sldId xmlns:r="http://schemas.openxmlformats.org/officeDocument/2006/relationships" id="258" r:id="R9c8aa2ec0eec4461"/>
    <p:sldId xmlns:r="http://schemas.openxmlformats.org/officeDocument/2006/relationships" id="259" r:id="R4ab68cb942144493"/>
    <p:sldId xmlns:r="http://schemas.openxmlformats.org/officeDocument/2006/relationships" id="260" r:id="R3ffe08d132e84a71"/>
    <p:sldId xmlns:r="http://schemas.openxmlformats.org/officeDocument/2006/relationships" id="261" r:id="R36aee532229b435b"/>
    <p:sldId xmlns:r="http://schemas.openxmlformats.org/officeDocument/2006/relationships" id="262" r:id="Rf03ebd883a71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22b697d714751" /><Relationship Type="http://schemas.openxmlformats.org/officeDocument/2006/relationships/slide" Target="/ppt/slides/slide1.xml" Id="R10e2a0a9e82c4443" /><Relationship Type="http://schemas.openxmlformats.org/officeDocument/2006/relationships/slide" Target="/ppt/slides/slide2.xml" Id="Rf705881fef8b48ac" /><Relationship Type="http://schemas.openxmlformats.org/officeDocument/2006/relationships/slide" Target="/ppt/slides/slide3.xml" Id="R9c8aa2ec0eec4461" /><Relationship Type="http://schemas.openxmlformats.org/officeDocument/2006/relationships/slide" Target="/ppt/slides/slide4.xml" Id="R4ab68cb942144493" /><Relationship Type="http://schemas.openxmlformats.org/officeDocument/2006/relationships/slide" Target="/ppt/slides/slide5.xml" Id="R3ffe08d132e84a71" /><Relationship Type="http://schemas.openxmlformats.org/officeDocument/2006/relationships/slide" Target="/ppt/slides/slide6.xml" Id="R36aee532229b435b" /><Relationship Type="http://schemas.openxmlformats.org/officeDocument/2006/relationships/slide" Target="/ppt/slides/slide7.xml" Id="Rf03ebd883a71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a3595b5da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bdc32f3e44ba" /><Relationship Type="http://schemas.openxmlformats.org/officeDocument/2006/relationships/theme" Target="/ppt/slideMasters/theme/theme1.xml" Id="R9fb17bf07176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2bdc32f3e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2fcd1f66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a88d9c90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9ae2fa8d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7b9d8aa7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dff3448a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e578f3ba5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e94169453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CAHOMA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2 148 482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HORPESTAD MAGELSSEN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