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3b14c79d7a942b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c5711e3b50841ab"/>
  </p:sldMasterIdLst>
  <p:sldIdLst>
    <p:sldId xmlns:r="http://schemas.openxmlformats.org/officeDocument/2006/relationships" id="256" r:id="R5b1b0c9e3ed145c5"/>
    <p:sldId xmlns:r="http://schemas.openxmlformats.org/officeDocument/2006/relationships" id="257" r:id="Recdc1ad874b34d8a"/>
    <p:sldId xmlns:r="http://schemas.openxmlformats.org/officeDocument/2006/relationships" id="258" r:id="R91c7048acca84afa"/>
    <p:sldId xmlns:r="http://schemas.openxmlformats.org/officeDocument/2006/relationships" id="259" r:id="R3db11b8d9cbc4446"/>
    <p:sldId xmlns:r="http://schemas.openxmlformats.org/officeDocument/2006/relationships" id="260" r:id="R3126442370064b1a"/>
    <p:sldId xmlns:r="http://schemas.openxmlformats.org/officeDocument/2006/relationships" id="261" r:id="R4a9a04fd88d04dfc"/>
    <p:sldId xmlns:r="http://schemas.openxmlformats.org/officeDocument/2006/relationships" id="262" r:id="Ra9e90b15c11745d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c5711e3b50841ab" /><Relationship Type="http://schemas.openxmlformats.org/officeDocument/2006/relationships/slide" Target="/ppt/slides/slide1.xml" Id="R5b1b0c9e3ed145c5" /><Relationship Type="http://schemas.openxmlformats.org/officeDocument/2006/relationships/slide" Target="/ppt/slides/slide2.xml" Id="Recdc1ad874b34d8a" /><Relationship Type="http://schemas.openxmlformats.org/officeDocument/2006/relationships/slide" Target="/ppt/slides/slide3.xml" Id="R91c7048acca84afa" /><Relationship Type="http://schemas.openxmlformats.org/officeDocument/2006/relationships/slide" Target="/ppt/slides/slide4.xml" Id="R3db11b8d9cbc4446" /><Relationship Type="http://schemas.openxmlformats.org/officeDocument/2006/relationships/slide" Target="/ppt/slides/slide5.xml" Id="R3126442370064b1a" /><Relationship Type="http://schemas.openxmlformats.org/officeDocument/2006/relationships/slide" Target="/ppt/slides/slide6.xml" Id="R4a9a04fd88d04dfc" /><Relationship Type="http://schemas.openxmlformats.org/officeDocument/2006/relationships/slide" Target="/ppt/slides/slide7.xml" Id="Ra9e90b15c11745d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ef09911534748b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1d0576e1134667" /><Relationship Type="http://schemas.openxmlformats.org/officeDocument/2006/relationships/theme" Target="/ppt/slideMasters/theme/theme1.xml" Id="R8c3fd205bb77417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31d0576e113466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919f7cc6814b4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99dc91529f407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aeff5be9674d7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ada3881a86f4e6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ab51dcbf05421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5b87ed65f04dd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781cf51d914ee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JULEIK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JULEIK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JULEIK AS ble etablert [år] og holder til i Lommedalen.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JULEIK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JULEIK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JULEIK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−62 708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279 292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666 963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692 533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JULEIK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DRUDE MARKUSSEN EIK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JULEIK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Drude Markussen Eik, Engebråtan 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1350 Lommedalen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932 811 405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JULEIK AS</a:t>
            </a:r>
          </a:p>
        </p:txBody>
      </p:sp>
    </p:spTree>
  </p:cSld>
  <p:clrMapOvr>
    <a:masterClrMapping xmlns:a="http://schemas.openxmlformats.org/drawingml/2006/main"/>
  </p:clrMapOvr>
</p:sld>
</file>