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753e74901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7b4b05bb947ce"/>
  </p:sldMasterIdLst>
  <p:sldIdLst>
    <p:sldId xmlns:r="http://schemas.openxmlformats.org/officeDocument/2006/relationships" id="256" r:id="R0c12440b08a04962"/>
    <p:sldId xmlns:r="http://schemas.openxmlformats.org/officeDocument/2006/relationships" id="257" r:id="R91b9dd342b6e4733"/>
    <p:sldId xmlns:r="http://schemas.openxmlformats.org/officeDocument/2006/relationships" id="258" r:id="R564d8aa2fcd6475b"/>
    <p:sldId xmlns:r="http://schemas.openxmlformats.org/officeDocument/2006/relationships" id="259" r:id="Rd73e14cae60e410c"/>
    <p:sldId xmlns:r="http://schemas.openxmlformats.org/officeDocument/2006/relationships" id="260" r:id="R9c2f3273a0904a6f"/>
    <p:sldId xmlns:r="http://schemas.openxmlformats.org/officeDocument/2006/relationships" id="261" r:id="Rd7e29cd774d5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7b4b05bb947ce" /><Relationship Type="http://schemas.openxmlformats.org/officeDocument/2006/relationships/slide" Target="/ppt/slides/slide1.xml" Id="R0c12440b08a04962" /><Relationship Type="http://schemas.openxmlformats.org/officeDocument/2006/relationships/slide" Target="/ppt/slides/slide2.xml" Id="R91b9dd342b6e4733" /><Relationship Type="http://schemas.openxmlformats.org/officeDocument/2006/relationships/slide" Target="/ppt/slides/slide3.xml" Id="R564d8aa2fcd6475b" /><Relationship Type="http://schemas.openxmlformats.org/officeDocument/2006/relationships/slide" Target="/ppt/slides/slide4.xml" Id="Rd73e14cae60e410c" /><Relationship Type="http://schemas.openxmlformats.org/officeDocument/2006/relationships/slide" Target="/ppt/slides/slide5.xml" Id="R9c2f3273a0904a6f" /><Relationship Type="http://schemas.openxmlformats.org/officeDocument/2006/relationships/slide" Target="/ppt/slides/slide6.xml" Id="Rd7e29cd774d5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539264c5b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4d4d45b544086" /><Relationship Type="http://schemas.openxmlformats.org/officeDocument/2006/relationships/theme" Target="/ppt/slideMasters/theme/theme1.xml" Id="Rc3e5c4fa66b4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4d4d45b54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87e98bf9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fbaa4bf7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b28d6323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f9a030b40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e93a8d4ef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75e77067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FOLKELIG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FOLKELIG REGNSKAP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Skarpsnovegen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