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4d4b728bf45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c467c0c7e44d0"/>
  </p:sldMasterIdLst>
  <p:sldIdLst>
    <p:sldId xmlns:r="http://schemas.openxmlformats.org/officeDocument/2006/relationships" id="256" r:id="R2094ba14c47048dc"/>
    <p:sldId xmlns:r="http://schemas.openxmlformats.org/officeDocument/2006/relationships" id="257" r:id="R86057bcebf1a4b16"/>
    <p:sldId xmlns:r="http://schemas.openxmlformats.org/officeDocument/2006/relationships" id="258" r:id="R80c97d5fe379478d"/>
    <p:sldId xmlns:r="http://schemas.openxmlformats.org/officeDocument/2006/relationships" id="259" r:id="R4b67c2ce9a1d4e19"/>
    <p:sldId xmlns:r="http://schemas.openxmlformats.org/officeDocument/2006/relationships" id="260" r:id="R5553eb70d9444dad"/>
    <p:sldId xmlns:r="http://schemas.openxmlformats.org/officeDocument/2006/relationships" id="261" r:id="R9585d8dd56df400f"/>
    <p:sldId xmlns:r="http://schemas.openxmlformats.org/officeDocument/2006/relationships" id="262" r:id="R6391a731c3bf48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c467c0c7e44d0" /><Relationship Type="http://schemas.openxmlformats.org/officeDocument/2006/relationships/slide" Target="/ppt/slides/slide1.xml" Id="R2094ba14c47048dc" /><Relationship Type="http://schemas.openxmlformats.org/officeDocument/2006/relationships/slide" Target="/ppt/slides/slide2.xml" Id="R86057bcebf1a4b16" /><Relationship Type="http://schemas.openxmlformats.org/officeDocument/2006/relationships/slide" Target="/ppt/slides/slide3.xml" Id="R80c97d5fe379478d" /><Relationship Type="http://schemas.openxmlformats.org/officeDocument/2006/relationships/slide" Target="/ppt/slides/slide4.xml" Id="R4b67c2ce9a1d4e19" /><Relationship Type="http://schemas.openxmlformats.org/officeDocument/2006/relationships/slide" Target="/ppt/slides/slide5.xml" Id="R5553eb70d9444dad" /><Relationship Type="http://schemas.openxmlformats.org/officeDocument/2006/relationships/slide" Target="/ppt/slides/slide6.xml" Id="R9585d8dd56df400f" /><Relationship Type="http://schemas.openxmlformats.org/officeDocument/2006/relationships/slide" Target="/ppt/slides/slide7.xml" Id="R6391a731c3bf48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5f7024848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66a4888024aa8" /><Relationship Type="http://schemas.openxmlformats.org/officeDocument/2006/relationships/theme" Target="/ppt/slideMasters/theme/theme1.xml" Id="R2336bf8ca00c44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66a488802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7cf92b99e44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8067e453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957b51f84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d462f9a94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701412359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544c9bf1846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a674def5e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SPESIALPROSJEKT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 SPESIALPROSJEKT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647 437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183 024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RÆDERGÅRD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Langhusveien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932 749 335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SPESIALPROSJEKT AS</a:t>
            </a:r>
          </a:p>
        </p:txBody>
      </p:sp>
    </p:spTree>
  </p:cSld>
  <p:clrMapOvr>
    <a:masterClrMapping xmlns:a="http://schemas.openxmlformats.org/drawingml/2006/main"/>
  </p:clrMapOvr>
</p:sld>
</file>