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9b54cf922340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e994883ebf4db1"/>
  </p:sldMasterIdLst>
  <p:sldIdLst>
    <p:sldId xmlns:r="http://schemas.openxmlformats.org/officeDocument/2006/relationships" id="256" r:id="Rb6fe64f0dbf14462"/>
    <p:sldId xmlns:r="http://schemas.openxmlformats.org/officeDocument/2006/relationships" id="257" r:id="R4ca9f3a5796246f7"/>
    <p:sldId xmlns:r="http://schemas.openxmlformats.org/officeDocument/2006/relationships" id="258" r:id="R9ffa26c180114607"/>
    <p:sldId xmlns:r="http://schemas.openxmlformats.org/officeDocument/2006/relationships" id="259" r:id="R5672c4f51b8b4197"/>
    <p:sldId xmlns:r="http://schemas.openxmlformats.org/officeDocument/2006/relationships" id="260" r:id="R8f118bcbd37a4e4e"/>
    <p:sldId xmlns:r="http://schemas.openxmlformats.org/officeDocument/2006/relationships" id="261" r:id="Rede184d107a54d9d"/>
    <p:sldId xmlns:r="http://schemas.openxmlformats.org/officeDocument/2006/relationships" id="262" r:id="Raf899bbfc04d4c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e994883ebf4db1" /><Relationship Type="http://schemas.openxmlformats.org/officeDocument/2006/relationships/slide" Target="/ppt/slides/slide1.xml" Id="Rb6fe64f0dbf14462" /><Relationship Type="http://schemas.openxmlformats.org/officeDocument/2006/relationships/slide" Target="/ppt/slides/slide2.xml" Id="R4ca9f3a5796246f7" /><Relationship Type="http://schemas.openxmlformats.org/officeDocument/2006/relationships/slide" Target="/ppt/slides/slide3.xml" Id="R9ffa26c180114607" /><Relationship Type="http://schemas.openxmlformats.org/officeDocument/2006/relationships/slide" Target="/ppt/slides/slide4.xml" Id="R5672c4f51b8b4197" /><Relationship Type="http://schemas.openxmlformats.org/officeDocument/2006/relationships/slide" Target="/ppt/slides/slide5.xml" Id="R8f118bcbd37a4e4e" /><Relationship Type="http://schemas.openxmlformats.org/officeDocument/2006/relationships/slide" Target="/ppt/slides/slide6.xml" Id="Rede184d107a54d9d" /><Relationship Type="http://schemas.openxmlformats.org/officeDocument/2006/relationships/slide" Target="/ppt/slides/slide7.xml" Id="Raf899bbfc04d4c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ab1c8de0cc42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a6dbefc734ea0" /><Relationship Type="http://schemas.openxmlformats.org/officeDocument/2006/relationships/theme" Target="/ppt/slideMasters/theme/theme1.xml" Id="R54482fe68e1e4a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fa6dbefc734e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4f391755a45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475a0533f41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db04c01964e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49904909344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59457835040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762eac7f143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ace4bca724c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HOVDEDALEN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HOVDEDALEN HOLDING AS ble etablert [år] og holder til i Høvåg.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ØYVIND TØNNESSEN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Tønnessen, Opsengveien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4770 Høvåg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932 736 640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