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339cc8c0f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dc73ae00e4596"/>
  </p:sldMasterIdLst>
  <p:sldIdLst>
    <p:sldId xmlns:r="http://schemas.openxmlformats.org/officeDocument/2006/relationships" id="256" r:id="Re50bf51a15b144e7"/>
    <p:sldId xmlns:r="http://schemas.openxmlformats.org/officeDocument/2006/relationships" id="257" r:id="R86a715b9f96c43bc"/>
    <p:sldId xmlns:r="http://schemas.openxmlformats.org/officeDocument/2006/relationships" id="258" r:id="R0f785ba3896345ec"/>
    <p:sldId xmlns:r="http://schemas.openxmlformats.org/officeDocument/2006/relationships" id="259" r:id="Rca66ab81e9454d95"/>
    <p:sldId xmlns:r="http://schemas.openxmlformats.org/officeDocument/2006/relationships" id="260" r:id="R058bb629296b4901"/>
    <p:sldId xmlns:r="http://schemas.openxmlformats.org/officeDocument/2006/relationships" id="261" r:id="R94e52725950f4c9e"/>
    <p:sldId xmlns:r="http://schemas.openxmlformats.org/officeDocument/2006/relationships" id="262" r:id="R80ac3e4dc9de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dc73ae00e4596" /><Relationship Type="http://schemas.openxmlformats.org/officeDocument/2006/relationships/slide" Target="/ppt/slides/slide1.xml" Id="Re50bf51a15b144e7" /><Relationship Type="http://schemas.openxmlformats.org/officeDocument/2006/relationships/slide" Target="/ppt/slides/slide2.xml" Id="R86a715b9f96c43bc" /><Relationship Type="http://schemas.openxmlformats.org/officeDocument/2006/relationships/slide" Target="/ppt/slides/slide3.xml" Id="R0f785ba3896345ec" /><Relationship Type="http://schemas.openxmlformats.org/officeDocument/2006/relationships/slide" Target="/ppt/slides/slide4.xml" Id="Rca66ab81e9454d95" /><Relationship Type="http://schemas.openxmlformats.org/officeDocument/2006/relationships/slide" Target="/ppt/slides/slide5.xml" Id="R058bb629296b4901" /><Relationship Type="http://schemas.openxmlformats.org/officeDocument/2006/relationships/slide" Target="/ppt/slides/slide6.xml" Id="R94e52725950f4c9e" /><Relationship Type="http://schemas.openxmlformats.org/officeDocument/2006/relationships/slide" Target="/ppt/slides/slide7.xml" Id="R80ac3e4dc9de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12a270c35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02879b754090" /><Relationship Type="http://schemas.openxmlformats.org/officeDocument/2006/relationships/theme" Target="/ppt/slideMasters/theme/theme1.xml" Id="R7258b7ab320f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202879b75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fe26945fe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f06d0437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18e12afe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7ee32f0c8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4120a756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ec0b3f70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98fc021b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ARNTZEN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Sokneprest Krogs veg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