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aa56c4aac24f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b9b57ba5bf45cb"/>
  </p:sldMasterIdLst>
  <p:sldIdLst>
    <p:sldId xmlns:r="http://schemas.openxmlformats.org/officeDocument/2006/relationships" id="256" r:id="Rfdac349536ad4178"/>
    <p:sldId xmlns:r="http://schemas.openxmlformats.org/officeDocument/2006/relationships" id="257" r:id="Rafa364c254e54f1c"/>
    <p:sldId xmlns:r="http://schemas.openxmlformats.org/officeDocument/2006/relationships" id="258" r:id="R6af6e0000a8144c0"/>
    <p:sldId xmlns:r="http://schemas.openxmlformats.org/officeDocument/2006/relationships" id="259" r:id="Rb17d0f5ed6b84b0c"/>
    <p:sldId xmlns:r="http://schemas.openxmlformats.org/officeDocument/2006/relationships" id="260" r:id="R5f97f14192de4e08"/>
    <p:sldId xmlns:r="http://schemas.openxmlformats.org/officeDocument/2006/relationships" id="261" r:id="R43177d985e714eb9"/>
    <p:sldId xmlns:r="http://schemas.openxmlformats.org/officeDocument/2006/relationships" id="262" r:id="Rec0aab7ef54149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b9b57ba5bf45cb" /><Relationship Type="http://schemas.openxmlformats.org/officeDocument/2006/relationships/slide" Target="/ppt/slides/slide1.xml" Id="Rfdac349536ad4178" /><Relationship Type="http://schemas.openxmlformats.org/officeDocument/2006/relationships/slide" Target="/ppt/slides/slide2.xml" Id="Rafa364c254e54f1c" /><Relationship Type="http://schemas.openxmlformats.org/officeDocument/2006/relationships/slide" Target="/ppt/slides/slide3.xml" Id="R6af6e0000a8144c0" /><Relationship Type="http://schemas.openxmlformats.org/officeDocument/2006/relationships/slide" Target="/ppt/slides/slide4.xml" Id="Rb17d0f5ed6b84b0c" /><Relationship Type="http://schemas.openxmlformats.org/officeDocument/2006/relationships/slide" Target="/ppt/slides/slide5.xml" Id="R5f97f14192de4e08" /><Relationship Type="http://schemas.openxmlformats.org/officeDocument/2006/relationships/slide" Target="/ppt/slides/slide6.xml" Id="R43177d985e714eb9" /><Relationship Type="http://schemas.openxmlformats.org/officeDocument/2006/relationships/slide" Target="/ppt/slides/slide7.xml" Id="Rec0aab7ef54149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d8ff587f364d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4ee659b6b42a8" /><Relationship Type="http://schemas.openxmlformats.org/officeDocument/2006/relationships/theme" Target="/ppt/slideMasters/theme/theme1.xml" Id="R9e696ea54adc4c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74ee659b6b42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e833041904e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76a81418f40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1aa82f662443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b874dc4e94f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67f812b78b47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90414b4bb41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9b69e1b1846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DGSDG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DGSDG INVEST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240 074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472 840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1 524 418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MARIE STEINSLAND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Heidi Marie Steinsland, Skipperveien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8070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932 691 140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DGSDG INVEST AS</a:t>
            </a:r>
          </a:p>
        </p:txBody>
      </p:sp>
    </p:spTree>
  </p:cSld>
  <p:clrMapOvr>
    <a:masterClrMapping xmlns:a="http://schemas.openxmlformats.org/drawingml/2006/main"/>
  </p:clrMapOvr>
</p:sld>
</file>