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fc5f3b14a49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adfd723dfe4d6c"/>
  </p:sldMasterIdLst>
  <p:sldIdLst>
    <p:sldId xmlns:r="http://schemas.openxmlformats.org/officeDocument/2006/relationships" id="256" r:id="R144664f76a5a4914"/>
    <p:sldId xmlns:r="http://schemas.openxmlformats.org/officeDocument/2006/relationships" id="257" r:id="R2724135c36a4474e"/>
    <p:sldId xmlns:r="http://schemas.openxmlformats.org/officeDocument/2006/relationships" id="258" r:id="R88bc38a4f6884653"/>
    <p:sldId xmlns:r="http://schemas.openxmlformats.org/officeDocument/2006/relationships" id="259" r:id="Rcfbd3d21ba984d34"/>
    <p:sldId xmlns:r="http://schemas.openxmlformats.org/officeDocument/2006/relationships" id="260" r:id="R2d81ef4f1a644ba2"/>
    <p:sldId xmlns:r="http://schemas.openxmlformats.org/officeDocument/2006/relationships" id="261" r:id="R4e08d6e73589488a"/>
    <p:sldId xmlns:r="http://schemas.openxmlformats.org/officeDocument/2006/relationships" id="262" r:id="Ra61aeedfaa3d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dfd723dfe4d6c" /><Relationship Type="http://schemas.openxmlformats.org/officeDocument/2006/relationships/slide" Target="/ppt/slides/slide1.xml" Id="R144664f76a5a4914" /><Relationship Type="http://schemas.openxmlformats.org/officeDocument/2006/relationships/slide" Target="/ppt/slides/slide2.xml" Id="R2724135c36a4474e" /><Relationship Type="http://schemas.openxmlformats.org/officeDocument/2006/relationships/slide" Target="/ppt/slides/slide3.xml" Id="R88bc38a4f6884653" /><Relationship Type="http://schemas.openxmlformats.org/officeDocument/2006/relationships/slide" Target="/ppt/slides/slide4.xml" Id="Rcfbd3d21ba984d34" /><Relationship Type="http://schemas.openxmlformats.org/officeDocument/2006/relationships/slide" Target="/ppt/slides/slide5.xml" Id="R2d81ef4f1a644ba2" /><Relationship Type="http://schemas.openxmlformats.org/officeDocument/2006/relationships/slide" Target="/ppt/slides/slide6.xml" Id="R4e08d6e73589488a" /><Relationship Type="http://schemas.openxmlformats.org/officeDocument/2006/relationships/slide" Target="/ppt/slides/slide7.xml" Id="Ra61aeedfaa3d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ecf9fd791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9b2911ee34598" /><Relationship Type="http://schemas.openxmlformats.org/officeDocument/2006/relationships/theme" Target="/ppt/slideMasters/theme/theme1.xml" Id="Rfee7e1cb75db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9b2911ee345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ed8a247bd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0fd6761e0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91548f644e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c49123b1e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0c61714cb44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d1752210643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96ffc541e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EB. INVEST AS ble etablert [år] og holder til i Syvde.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13 710 674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BREITEIG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BREITEIG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BREITEIG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 Magne Breiteig, Nordvika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6140 Syvde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932 608 618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EB. INVEST AS</a:t>
            </a:r>
          </a:p>
        </p:txBody>
      </p:sp>
    </p:spTree>
  </p:cSld>
  <p:clrMapOvr>
    <a:masterClrMapping xmlns:a="http://schemas.openxmlformats.org/drawingml/2006/main"/>
  </p:clrMapOvr>
</p:sld>
</file>