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f69f3c8bd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8f1ceff724eb3"/>
  </p:sldMasterIdLst>
  <p:sldIdLst>
    <p:sldId xmlns:r="http://schemas.openxmlformats.org/officeDocument/2006/relationships" id="256" r:id="R42ead061eb5f46bd"/>
    <p:sldId xmlns:r="http://schemas.openxmlformats.org/officeDocument/2006/relationships" id="257" r:id="Ra6af9ccc2ae848c6"/>
    <p:sldId xmlns:r="http://schemas.openxmlformats.org/officeDocument/2006/relationships" id="258" r:id="R5e6f3d8901954899"/>
    <p:sldId xmlns:r="http://schemas.openxmlformats.org/officeDocument/2006/relationships" id="259" r:id="Reec09d45dded42f1"/>
    <p:sldId xmlns:r="http://schemas.openxmlformats.org/officeDocument/2006/relationships" id="260" r:id="R80bcab9d12434081"/>
    <p:sldId xmlns:r="http://schemas.openxmlformats.org/officeDocument/2006/relationships" id="261" r:id="R73125a171619485e"/>
    <p:sldId xmlns:r="http://schemas.openxmlformats.org/officeDocument/2006/relationships" id="262" r:id="R12d42fb037854d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8f1ceff724eb3" /><Relationship Type="http://schemas.openxmlformats.org/officeDocument/2006/relationships/slide" Target="/ppt/slides/slide1.xml" Id="R42ead061eb5f46bd" /><Relationship Type="http://schemas.openxmlformats.org/officeDocument/2006/relationships/slide" Target="/ppt/slides/slide2.xml" Id="Ra6af9ccc2ae848c6" /><Relationship Type="http://schemas.openxmlformats.org/officeDocument/2006/relationships/slide" Target="/ppt/slides/slide3.xml" Id="R5e6f3d8901954899" /><Relationship Type="http://schemas.openxmlformats.org/officeDocument/2006/relationships/slide" Target="/ppt/slides/slide4.xml" Id="Reec09d45dded42f1" /><Relationship Type="http://schemas.openxmlformats.org/officeDocument/2006/relationships/slide" Target="/ppt/slides/slide5.xml" Id="R80bcab9d12434081" /><Relationship Type="http://schemas.openxmlformats.org/officeDocument/2006/relationships/slide" Target="/ppt/slides/slide6.xml" Id="R73125a171619485e" /><Relationship Type="http://schemas.openxmlformats.org/officeDocument/2006/relationships/slide" Target="/ppt/slides/slide7.xml" Id="R12d42fb037854d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a4bd2238c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08b3eaddf42f4" /><Relationship Type="http://schemas.openxmlformats.org/officeDocument/2006/relationships/theme" Target="/ppt/slideMasters/theme/theme1.xml" Id="R3a487d33b09f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08b3eaddf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5f2bf4350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a8e2111aa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33690fa2e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b66bf6d73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d5bffed3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2f5aa260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031df14ac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JÆREN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JÆREN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7 618 851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PARTNER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AIH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BUF HOLDING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932 604 620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