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a53942e3e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0a1462c374b79"/>
  </p:sldMasterIdLst>
  <p:sldIdLst>
    <p:sldId xmlns:r="http://schemas.openxmlformats.org/officeDocument/2006/relationships" id="256" r:id="Reda4c0e874234e22"/>
    <p:sldId xmlns:r="http://schemas.openxmlformats.org/officeDocument/2006/relationships" id="257" r:id="Rfa5b0d9c25914030"/>
    <p:sldId xmlns:r="http://schemas.openxmlformats.org/officeDocument/2006/relationships" id="258" r:id="Rfc6c3fff063a46cf"/>
    <p:sldId xmlns:r="http://schemas.openxmlformats.org/officeDocument/2006/relationships" id="259" r:id="Rc8477bea5b8541ef"/>
    <p:sldId xmlns:r="http://schemas.openxmlformats.org/officeDocument/2006/relationships" id="260" r:id="R79fd4354b5b244e2"/>
    <p:sldId xmlns:r="http://schemas.openxmlformats.org/officeDocument/2006/relationships" id="261" r:id="R3698a3376348474a"/>
    <p:sldId xmlns:r="http://schemas.openxmlformats.org/officeDocument/2006/relationships" id="262" r:id="Rc7f5a7d40eca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0a1462c374b79" /><Relationship Type="http://schemas.openxmlformats.org/officeDocument/2006/relationships/slide" Target="/ppt/slides/slide1.xml" Id="Reda4c0e874234e22" /><Relationship Type="http://schemas.openxmlformats.org/officeDocument/2006/relationships/slide" Target="/ppt/slides/slide2.xml" Id="Rfa5b0d9c25914030" /><Relationship Type="http://schemas.openxmlformats.org/officeDocument/2006/relationships/slide" Target="/ppt/slides/slide3.xml" Id="Rfc6c3fff063a46cf" /><Relationship Type="http://schemas.openxmlformats.org/officeDocument/2006/relationships/slide" Target="/ppt/slides/slide4.xml" Id="Rc8477bea5b8541ef" /><Relationship Type="http://schemas.openxmlformats.org/officeDocument/2006/relationships/slide" Target="/ppt/slides/slide5.xml" Id="R79fd4354b5b244e2" /><Relationship Type="http://schemas.openxmlformats.org/officeDocument/2006/relationships/slide" Target="/ppt/slides/slide6.xml" Id="R3698a3376348474a" /><Relationship Type="http://schemas.openxmlformats.org/officeDocument/2006/relationships/slide" Target="/ppt/slides/slide7.xml" Id="Rc7f5a7d40eca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371d7dfab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636344e29470c" /><Relationship Type="http://schemas.openxmlformats.org/officeDocument/2006/relationships/theme" Target="/ppt/slideMasters/theme/theme1.xml" Id="Rbf5dda2e4b47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636344e29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0708beec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12ec3ce5d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8dca69f05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befa720e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fd762c44f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ec19cfd95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33ffc493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KIRVIL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Bergs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