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a254e93933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63ab065af548ef"/>
  </p:sldMasterIdLst>
  <p:sldIdLst>
    <p:sldId xmlns:r="http://schemas.openxmlformats.org/officeDocument/2006/relationships" id="256" r:id="Rddc79b53e10e4925"/>
    <p:sldId xmlns:r="http://schemas.openxmlformats.org/officeDocument/2006/relationships" id="257" r:id="R3538123e946a4a99"/>
    <p:sldId xmlns:r="http://schemas.openxmlformats.org/officeDocument/2006/relationships" id="258" r:id="R0bb4421f26074e20"/>
    <p:sldId xmlns:r="http://schemas.openxmlformats.org/officeDocument/2006/relationships" id="259" r:id="R9c05b4ef34934d89"/>
    <p:sldId xmlns:r="http://schemas.openxmlformats.org/officeDocument/2006/relationships" id="260" r:id="Rf4b2415fcfb74f0b"/>
    <p:sldId xmlns:r="http://schemas.openxmlformats.org/officeDocument/2006/relationships" id="261" r:id="R384c642f9b2143ce"/>
    <p:sldId xmlns:r="http://schemas.openxmlformats.org/officeDocument/2006/relationships" id="262" r:id="R44fb86a45013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3ab065af548ef" /><Relationship Type="http://schemas.openxmlformats.org/officeDocument/2006/relationships/slide" Target="/ppt/slides/slide1.xml" Id="Rddc79b53e10e4925" /><Relationship Type="http://schemas.openxmlformats.org/officeDocument/2006/relationships/slide" Target="/ppt/slides/slide2.xml" Id="R3538123e946a4a99" /><Relationship Type="http://schemas.openxmlformats.org/officeDocument/2006/relationships/slide" Target="/ppt/slides/slide3.xml" Id="R0bb4421f26074e20" /><Relationship Type="http://schemas.openxmlformats.org/officeDocument/2006/relationships/slide" Target="/ppt/slides/slide4.xml" Id="R9c05b4ef34934d89" /><Relationship Type="http://schemas.openxmlformats.org/officeDocument/2006/relationships/slide" Target="/ppt/slides/slide5.xml" Id="Rf4b2415fcfb74f0b" /><Relationship Type="http://schemas.openxmlformats.org/officeDocument/2006/relationships/slide" Target="/ppt/slides/slide6.xml" Id="R384c642f9b2143ce" /><Relationship Type="http://schemas.openxmlformats.org/officeDocument/2006/relationships/slide" Target="/ppt/slides/slide7.xml" Id="R44fb86a45013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d3d88d104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f424ecffd4d86" /><Relationship Type="http://schemas.openxmlformats.org/officeDocument/2006/relationships/theme" Target="/ppt/slideMasters/theme/theme1.xml" Id="R93b9bbae37b7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0f424ecffd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ed8b3df22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8cc6d1e034c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bcaf33eb340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7e206ff2046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ef8a44372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09019f8f848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18744167e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