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467ece4df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b680622554221"/>
  </p:sldMasterIdLst>
  <p:sldIdLst>
    <p:sldId xmlns:r="http://schemas.openxmlformats.org/officeDocument/2006/relationships" id="256" r:id="Rf0995e61ebf34fbd"/>
    <p:sldId xmlns:r="http://schemas.openxmlformats.org/officeDocument/2006/relationships" id="257" r:id="R159d14183833496b"/>
    <p:sldId xmlns:r="http://schemas.openxmlformats.org/officeDocument/2006/relationships" id="258" r:id="Re8c076221e12492a"/>
    <p:sldId xmlns:r="http://schemas.openxmlformats.org/officeDocument/2006/relationships" id="259" r:id="R61fc82808049444a"/>
    <p:sldId xmlns:r="http://schemas.openxmlformats.org/officeDocument/2006/relationships" id="260" r:id="Rce079e01bc564282"/>
    <p:sldId xmlns:r="http://schemas.openxmlformats.org/officeDocument/2006/relationships" id="261" r:id="R0a625cdb8a7f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b680622554221" /><Relationship Type="http://schemas.openxmlformats.org/officeDocument/2006/relationships/slide" Target="/ppt/slides/slide1.xml" Id="Rf0995e61ebf34fbd" /><Relationship Type="http://schemas.openxmlformats.org/officeDocument/2006/relationships/slide" Target="/ppt/slides/slide2.xml" Id="R159d14183833496b" /><Relationship Type="http://schemas.openxmlformats.org/officeDocument/2006/relationships/slide" Target="/ppt/slides/slide3.xml" Id="Re8c076221e12492a" /><Relationship Type="http://schemas.openxmlformats.org/officeDocument/2006/relationships/slide" Target="/ppt/slides/slide4.xml" Id="R61fc82808049444a" /><Relationship Type="http://schemas.openxmlformats.org/officeDocument/2006/relationships/slide" Target="/ppt/slides/slide5.xml" Id="Rce079e01bc564282" /><Relationship Type="http://schemas.openxmlformats.org/officeDocument/2006/relationships/slide" Target="/ppt/slides/slide6.xml" Id="R0a625cdb8a7f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5c4ba1e14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6e9fef904ebb" /><Relationship Type="http://schemas.openxmlformats.org/officeDocument/2006/relationships/theme" Target="/ppt/slideMasters/theme/theme1.xml" Id="Rea8c644eb781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c6e9fef90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8af370aab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dd5804684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cd90552e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fb26d0e9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6c7eb4cc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ea7a2b1f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GAMAR AS</a:t>
            </a:r>
          </a:p>
        </p:txBody>
      </p:sp>
    </p:spTree>
  </p:cSld>
  <p:clrMapOvr>
    <a:masterClrMapping xmlns:a="http://schemas.openxmlformats.org/drawingml/2006/main"/>
  </p:clrMapOvr>
</p:sld>
</file>