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f8e0a4314546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52fa890704a54"/>
  </p:sldMasterIdLst>
  <p:sldIdLst>
    <p:sldId xmlns:r="http://schemas.openxmlformats.org/officeDocument/2006/relationships" id="256" r:id="Rdba82d30f682483c"/>
    <p:sldId xmlns:r="http://schemas.openxmlformats.org/officeDocument/2006/relationships" id="257" r:id="Rf8f484e0d79d45e8"/>
    <p:sldId xmlns:r="http://schemas.openxmlformats.org/officeDocument/2006/relationships" id="258" r:id="Ra6a41192ddf24fcc"/>
    <p:sldId xmlns:r="http://schemas.openxmlformats.org/officeDocument/2006/relationships" id="259" r:id="Rb82e36b54dea48c5"/>
    <p:sldId xmlns:r="http://schemas.openxmlformats.org/officeDocument/2006/relationships" id="260" r:id="Rb73de33f85d54b15"/>
    <p:sldId xmlns:r="http://schemas.openxmlformats.org/officeDocument/2006/relationships" id="261" r:id="R610a34a94f224002"/>
    <p:sldId xmlns:r="http://schemas.openxmlformats.org/officeDocument/2006/relationships" id="262" r:id="Re5498882411f47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52fa890704a54" /><Relationship Type="http://schemas.openxmlformats.org/officeDocument/2006/relationships/slide" Target="/ppt/slides/slide1.xml" Id="Rdba82d30f682483c" /><Relationship Type="http://schemas.openxmlformats.org/officeDocument/2006/relationships/slide" Target="/ppt/slides/slide2.xml" Id="Rf8f484e0d79d45e8" /><Relationship Type="http://schemas.openxmlformats.org/officeDocument/2006/relationships/slide" Target="/ppt/slides/slide3.xml" Id="Ra6a41192ddf24fcc" /><Relationship Type="http://schemas.openxmlformats.org/officeDocument/2006/relationships/slide" Target="/ppt/slides/slide4.xml" Id="Rb82e36b54dea48c5" /><Relationship Type="http://schemas.openxmlformats.org/officeDocument/2006/relationships/slide" Target="/ppt/slides/slide5.xml" Id="Rb73de33f85d54b15" /><Relationship Type="http://schemas.openxmlformats.org/officeDocument/2006/relationships/slide" Target="/ppt/slides/slide6.xml" Id="R610a34a94f224002" /><Relationship Type="http://schemas.openxmlformats.org/officeDocument/2006/relationships/slide" Target="/ppt/slides/slide7.xml" Id="Re5498882411f47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8931315e14b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2873112c74e9a" /><Relationship Type="http://schemas.openxmlformats.org/officeDocument/2006/relationships/theme" Target="/ppt/slideMasters/theme/theme1.xml" Id="Rf4c45d18cb5a49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a2873112c74e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0c99a8ae34d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9f1e7d2374f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7a80fb24d44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dc8868b51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23c51ad9c43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35831713a4a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44d343ac4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HALLBING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HALLBING HOLDING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2 005 858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2 005 858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HALLBING LYNGAAS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Østerudvegen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932 575 000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HALLBING HOLDING AS</a:t>
            </a:r>
          </a:p>
        </p:txBody>
      </p:sp>
    </p:spTree>
  </p:cSld>
  <p:clrMapOvr>
    <a:masterClrMapping xmlns:a="http://schemas.openxmlformats.org/drawingml/2006/main"/>
  </p:clrMapOvr>
</p:sld>
</file>