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bf6965d5ca4b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2e8cd74209477b"/>
  </p:sldMasterIdLst>
  <p:sldIdLst>
    <p:sldId xmlns:r="http://schemas.openxmlformats.org/officeDocument/2006/relationships" id="256" r:id="R5b9afff4a6f54b25"/>
    <p:sldId xmlns:r="http://schemas.openxmlformats.org/officeDocument/2006/relationships" id="257" r:id="R31112de61acc4324"/>
    <p:sldId xmlns:r="http://schemas.openxmlformats.org/officeDocument/2006/relationships" id="258" r:id="Re62c78ddbedf4e38"/>
    <p:sldId xmlns:r="http://schemas.openxmlformats.org/officeDocument/2006/relationships" id="259" r:id="R24f933a88dcf4a1d"/>
    <p:sldId xmlns:r="http://schemas.openxmlformats.org/officeDocument/2006/relationships" id="260" r:id="Rccfc7d6e7a4140aa"/>
    <p:sldId xmlns:r="http://schemas.openxmlformats.org/officeDocument/2006/relationships" id="261" r:id="R589a976f9dc04967"/>
    <p:sldId xmlns:r="http://schemas.openxmlformats.org/officeDocument/2006/relationships" id="262" r:id="R37a73566379d47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2e8cd74209477b" /><Relationship Type="http://schemas.openxmlformats.org/officeDocument/2006/relationships/slide" Target="/ppt/slides/slide1.xml" Id="R5b9afff4a6f54b25" /><Relationship Type="http://schemas.openxmlformats.org/officeDocument/2006/relationships/slide" Target="/ppt/slides/slide2.xml" Id="R31112de61acc4324" /><Relationship Type="http://schemas.openxmlformats.org/officeDocument/2006/relationships/slide" Target="/ppt/slides/slide3.xml" Id="Re62c78ddbedf4e38" /><Relationship Type="http://schemas.openxmlformats.org/officeDocument/2006/relationships/slide" Target="/ppt/slides/slide4.xml" Id="R24f933a88dcf4a1d" /><Relationship Type="http://schemas.openxmlformats.org/officeDocument/2006/relationships/slide" Target="/ppt/slides/slide5.xml" Id="Rccfc7d6e7a4140aa" /><Relationship Type="http://schemas.openxmlformats.org/officeDocument/2006/relationships/slide" Target="/ppt/slides/slide6.xml" Id="R589a976f9dc04967" /><Relationship Type="http://schemas.openxmlformats.org/officeDocument/2006/relationships/slide" Target="/ppt/slides/slide7.xml" Id="R37a73566379d47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da6331c9dc44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08488a5a34790" /><Relationship Type="http://schemas.openxmlformats.org/officeDocument/2006/relationships/theme" Target="/ppt/slideMasters/theme/theme1.xml" Id="R68df561118a045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b08488a5a347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45aed1b1e4b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d3e9d9a444c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058f1d57848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56937d18b49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d8fa5cb0f46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b166f2b7e4a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399fdb53343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AURE JANSEN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JANSEN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 JANSEN AS ble etablert [år] og holder til i Rognan.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JANSEN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JANSEN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JANSEN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240 266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1 516 294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JANSEN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AURE JANSEN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JANSEN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Gammelveien 207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8252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932 553 880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JANSEN AS</a:t>
            </a:r>
          </a:p>
        </p:txBody>
      </p:sp>
    </p:spTree>
  </p:cSld>
  <p:clrMapOvr>
    <a:masterClrMapping xmlns:a="http://schemas.openxmlformats.org/drawingml/2006/main"/>
  </p:clrMapOvr>
</p:sld>
</file>