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e7b1c4084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37ed1a5c64436"/>
  </p:sldMasterIdLst>
  <p:sldIdLst>
    <p:sldId xmlns:r="http://schemas.openxmlformats.org/officeDocument/2006/relationships" id="256" r:id="Rbd5159ec8176469b"/>
    <p:sldId xmlns:r="http://schemas.openxmlformats.org/officeDocument/2006/relationships" id="257" r:id="Rf6156fec00f0419b"/>
    <p:sldId xmlns:r="http://schemas.openxmlformats.org/officeDocument/2006/relationships" id="258" r:id="Rc2d6612a1cf94376"/>
    <p:sldId xmlns:r="http://schemas.openxmlformats.org/officeDocument/2006/relationships" id="259" r:id="Rfab48773dcfd4b84"/>
    <p:sldId xmlns:r="http://schemas.openxmlformats.org/officeDocument/2006/relationships" id="260" r:id="Re0ee89b6ba32425b"/>
    <p:sldId xmlns:r="http://schemas.openxmlformats.org/officeDocument/2006/relationships" id="261" r:id="R75db09563df64916"/>
    <p:sldId xmlns:r="http://schemas.openxmlformats.org/officeDocument/2006/relationships" id="262" r:id="R6f6b66656e0e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37ed1a5c64436" /><Relationship Type="http://schemas.openxmlformats.org/officeDocument/2006/relationships/slide" Target="/ppt/slides/slide1.xml" Id="Rbd5159ec8176469b" /><Relationship Type="http://schemas.openxmlformats.org/officeDocument/2006/relationships/slide" Target="/ppt/slides/slide2.xml" Id="Rf6156fec00f0419b" /><Relationship Type="http://schemas.openxmlformats.org/officeDocument/2006/relationships/slide" Target="/ppt/slides/slide3.xml" Id="Rc2d6612a1cf94376" /><Relationship Type="http://schemas.openxmlformats.org/officeDocument/2006/relationships/slide" Target="/ppt/slides/slide4.xml" Id="Rfab48773dcfd4b84" /><Relationship Type="http://schemas.openxmlformats.org/officeDocument/2006/relationships/slide" Target="/ppt/slides/slide5.xml" Id="Re0ee89b6ba32425b" /><Relationship Type="http://schemas.openxmlformats.org/officeDocument/2006/relationships/slide" Target="/ppt/slides/slide6.xml" Id="R75db09563df64916" /><Relationship Type="http://schemas.openxmlformats.org/officeDocument/2006/relationships/slide" Target="/ppt/slides/slide7.xml" Id="R6f6b66656e0e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e6c84511948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8acbc0e8427d" /><Relationship Type="http://schemas.openxmlformats.org/officeDocument/2006/relationships/theme" Target="/ppt/slideMasters/theme/theme1.xml" Id="Rb1666d1aede7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48acbc0e8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e39a2041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5318d4673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d0368df6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016150daa4f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b79d1cdfa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88c798c43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8d538281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INDAL SOMMARSET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932 497 778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SOMMARSET INVEST AS</a:t>
            </a:r>
          </a:p>
        </p:txBody>
      </p:sp>
    </p:spTree>
  </p:cSld>
  <p:clrMapOvr>
    <a:masterClrMapping xmlns:a="http://schemas.openxmlformats.org/drawingml/2006/main"/>
  </p:clrMapOvr>
</p:sld>
</file>