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b95599df48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aad40a37994d45"/>
  </p:sldMasterIdLst>
  <p:sldIdLst>
    <p:sldId xmlns:r="http://schemas.openxmlformats.org/officeDocument/2006/relationships" id="256" r:id="Rccdb41ef34aa413c"/>
    <p:sldId xmlns:r="http://schemas.openxmlformats.org/officeDocument/2006/relationships" id="257" r:id="R2a6e8de5925e49ca"/>
    <p:sldId xmlns:r="http://schemas.openxmlformats.org/officeDocument/2006/relationships" id="258" r:id="R1a35b2112d8f4cdb"/>
    <p:sldId xmlns:r="http://schemas.openxmlformats.org/officeDocument/2006/relationships" id="259" r:id="R1a9f1fafcd2f4516"/>
    <p:sldId xmlns:r="http://schemas.openxmlformats.org/officeDocument/2006/relationships" id="260" r:id="Rbce35e6d43be47f2"/>
    <p:sldId xmlns:r="http://schemas.openxmlformats.org/officeDocument/2006/relationships" id="261" r:id="R432e4fb5547146c6"/>
    <p:sldId xmlns:r="http://schemas.openxmlformats.org/officeDocument/2006/relationships" id="262" r:id="R9a070824240c47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ad40a37994d45" /><Relationship Type="http://schemas.openxmlformats.org/officeDocument/2006/relationships/slide" Target="/ppt/slides/slide1.xml" Id="Rccdb41ef34aa413c" /><Relationship Type="http://schemas.openxmlformats.org/officeDocument/2006/relationships/slide" Target="/ppt/slides/slide2.xml" Id="R2a6e8de5925e49ca" /><Relationship Type="http://schemas.openxmlformats.org/officeDocument/2006/relationships/slide" Target="/ppt/slides/slide3.xml" Id="R1a35b2112d8f4cdb" /><Relationship Type="http://schemas.openxmlformats.org/officeDocument/2006/relationships/slide" Target="/ppt/slides/slide4.xml" Id="R1a9f1fafcd2f4516" /><Relationship Type="http://schemas.openxmlformats.org/officeDocument/2006/relationships/slide" Target="/ppt/slides/slide5.xml" Id="Rbce35e6d43be47f2" /><Relationship Type="http://schemas.openxmlformats.org/officeDocument/2006/relationships/slide" Target="/ppt/slides/slide6.xml" Id="R432e4fb5547146c6" /><Relationship Type="http://schemas.openxmlformats.org/officeDocument/2006/relationships/slide" Target="/ppt/slides/slide7.xml" Id="R9a070824240c47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3ec367896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ff3e282fc470e" /><Relationship Type="http://schemas.openxmlformats.org/officeDocument/2006/relationships/theme" Target="/ppt/slideMasters/theme/theme1.xml" Id="Rcbbdc78214e040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fff3e282fc47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391eb5b924a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a1ac1e36b40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784af8db543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1afc9c2a846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859ba70b949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9b499638744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6d5b4b13e43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EKEBJUR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EKEBJUR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KERSTI EKELAND BJURSTRØM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Nilserudkleiva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932 481 480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