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b2d512987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fa09b9ffa4bc0"/>
  </p:sldMasterIdLst>
  <p:sldIdLst>
    <p:sldId xmlns:r="http://schemas.openxmlformats.org/officeDocument/2006/relationships" id="256" r:id="Rf7db98e4900f429f"/>
    <p:sldId xmlns:r="http://schemas.openxmlformats.org/officeDocument/2006/relationships" id="257" r:id="R64abf597ba194260"/>
    <p:sldId xmlns:r="http://schemas.openxmlformats.org/officeDocument/2006/relationships" id="258" r:id="Rf3ad64e649b74230"/>
    <p:sldId xmlns:r="http://schemas.openxmlformats.org/officeDocument/2006/relationships" id="259" r:id="R8e285e9370c14502"/>
    <p:sldId xmlns:r="http://schemas.openxmlformats.org/officeDocument/2006/relationships" id="260" r:id="Reb9080c724494cfd"/>
    <p:sldId xmlns:r="http://schemas.openxmlformats.org/officeDocument/2006/relationships" id="261" r:id="Rd304087426ae40cc"/>
    <p:sldId xmlns:r="http://schemas.openxmlformats.org/officeDocument/2006/relationships" id="262" r:id="Rce542f1acd5f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fa09b9ffa4bc0" /><Relationship Type="http://schemas.openxmlformats.org/officeDocument/2006/relationships/slide" Target="/ppt/slides/slide1.xml" Id="Rf7db98e4900f429f" /><Relationship Type="http://schemas.openxmlformats.org/officeDocument/2006/relationships/slide" Target="/ppt/slides/slide2.xml" Id="R64abf597ba194260" /><Relationship Type="http://schemas.openxmlformats.org/officeDocument/2006/relationships/slide" Target="/ppt/slides/slide3.xml" Id="Rf3ad64e649b74230" /><Relationship Type="http://schemas.openxmlformats.org/officeDocument/2006/relationships/slide" Target="/ppt/slides/slide4.xml" Id="R8e285e9370c14502" /><Relationship Type="http://schemas.openxmlformats.org/officeDocument/2006/relationships/slide" Target="/ppt/slides/slide5.xml" Id="Reb9080c724494cfd" /><Relationship Type="http://schemas.openxmlformats.org/officeDocument/2006/relationships/slide" Target="/ppt/slides/slide6.xml" Id="Rd304087426ae40cc" /><Relationship Type="http://schemas.openxmlformats.org/officeDocument/2006/relationships/slide" Target="/ppt/slides/slide7.xml" Id="Rce542f1acd5f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078c1e23e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8753fdd1e4cf3" /><Relationship Type="http://schemas.openxmlformats.org/officeDocument/2006/relationships/theme" Target="/ppt/slideMasters/theme/theme1.xml" Id="R01f1fff5aa9f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8753fdd1e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68db95ad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2a013de5c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bf7c29e8e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d10b0853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f684950f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12be779c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cb0b5d986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BAKKE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BAKKE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ØDEGAARD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932 481 340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BAKKE INVEST AS</a:t>
            </a:r>
          </a:p>
        </p:txBody>
      </p:sp>
    </p:spTree>
  </p:cSld>
  <p:clrMapOvr>
    <a:masterClrMapping xmlns:a="http://schemas.openxmlformats.org/drawingml/2006/main"/>
  </p:clrMapOvr>
</p:sld>
</file>