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6b82e7a06c46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8e771f4bb4533"/>
  </p:sldMasterIdLst>
  <p:sldIdLst>
    <p:sldId xmlns:r="http://schemas.openxmlformats.org/officeDocument/2006/relationships" id="256" r:id="Rb50fba7dd9f7451d"/>
    <p:sldId xmlns:r="http://schemas.openxmlformats.org/officeDocument/2006/relationships" id="257" r:id="R3cd9715a23194158"/>
    <p:sldId xmlns:r="http://schemas.openxmlformats.org/officeDocument/2006/relationships" id="258" r:id="R94ce626f19064f4a"/>
    <p:sldId xmlns:r="http://schemas.openxmlformats.org/officeDocument/2006/relationships" id="259" r:id="R8ed147ad5c0f46d2"/>
    <p:sldId xmlns:r="http://schemas.openxmlformats.org/officeDocument/2006/relationships" id="260" r:id="R7bc500e9a99a4951"/>
    <p:sldId xmlns:r="http://schemas.openxmlformats.org/officeDocument/2006/relationships" id="261" r:id="R3d1a800306844245"/>
    <p:sldId xmlns:r="http://schemas.openxmlformats.org/officeDocument/2006/relationships" id="262" r:id="R6d21fa68b583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8e771f4bb4533" /><Relationship Type="http://schemas.openxmlformats.org/officeDocument/2006/relationships/slide" Target="/ppt/slides/slide1.xml" Id="Rb50fba7dd9f7451d" /><Relationship Type="http://schemas.openxmlformats.org/officeDocument/2006/relationships/slide" Target="/ppt/slides/slide2.xml" Id="R3cd9715a23194158" /><Relationship Type="http://schemas.openxmlformats.org/officeDocument/2006/relationships/slide" Target="/ppt/slides/slide3.xml" Id="R94ce626f19064f4a" /><Relationship Type="http://schemas.openxmlformats.org/officeDocument/2006/relationships/slide" Target="/ppt/slides/slide4.xml" Id="R8ed147ad5c0f46d2" /><Relationship Type="http://schemas.openxmlformats.org/officeDocument/2006/relationships/slide" Target="/ppt/slides/slide5.xml" Id="R7bc500e9a99a4951" /><Relationship Type="http://schemas.openxmlformats.org/officeDocument/2006/relationships/slide" Target="/ppt/slides/slide6.xml" Id="R3d1a800306844245" /><Relationship Type="http://schemas.openxmlformats.org/officeDocument/2006/relationships/slide" Target="/ppt/slides/slide7.xml" Id="R6d21fa68b583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7c38b87ef49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50f8792741c8" /><Relationship Type="http://schemas.openxmlformats.org/officeDocument/2006/relationships/theme" Target="/ppt/slideMasters/theme/theme1.xml" Id="R8de844ce51084e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e50f87927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e1161da7b42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a55cf987d49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fdecd2f4a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72aec80b4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12dc3fa774c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6faf9249d4d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95002c897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FRYSJAVEIEN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3 054 320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SANDE SALVESEN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42N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932 467 003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FRYSJAVEIEN INVEST AS</a:t>
            </a:r>
          </a:p>
        </p:txBody>
      </p:sp>
    </p:spTree>
  </p:cSld>
  <p:clrMapOvr>
    <a:masterClrMapping xmlns:a="http://schemas.openxmlformats.org/drawingml/2006/main"/>
  </p:clrMapOvr>
</p:sld>
</file>