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057c618ee74e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7c3a2d1ce4450a"/>
  </p:sldMasterIdLst>
  <p:sldIdLst>
    <p:sldId xmlns:r="http://schemas.openxmlformats.org/officeDocument/2006/relationships" id="256" r:id="R2464b923efb94b32"/>
    <p:sldId xmlns:r="http://schemas.openxmlformats.org/officeDocument/2006/relationships" id="257" r:id="R4c34ee1c49a54a91"/>
    <p:sldId xmlns:r="http://schemas.openxmlformats.org/officeDocument/2006/relationships" id="258" r:id="R00837af1d77a4e26"/>
    <p:sldId xmlns:r="http://schemas.openxmlformats.org/officeDocument/2006/relationships" id="259" r:id="Ra30a6f9c4eec48c9"/>
    <p:sldId xmlns:r="http://schemas.openxmlformats.org/officeDocument/2006/relationships" id="260" r:id="R8a5eff37356e4334"/>
    <p:sldId xmlns:r="http://schemas.openxmlformats.org/officeDocument/2006/relationships" id="261" r:id="R3c8a455a5c4041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7c3a2d1ce4450a" /><Relationship Type="http://schemas.openxmlformats.org/officeDocument/2006/relationships/slide" Target="/ppt/slides/slide1.xml" Id="R2464b923efb94b32" /><Relationship Type="http://schemas.openxmlformats.org/officeDocument/2006/relationships/slide" Target="/ppt/slides/slide2.xml" Id="R4c34ee1c49a54a91" /><Relationship Type="http://schemas.openxmlformats.org/officeDocument/2006/relationships/slide" Target="/ppt/slides/slide3.xml" Id="R00837af1d77a4e26" /><Relationship Type="http://schemas.openxmlformats.org/officeDocument/2006/relationships/slide" Target="/ppt/slides/slide4.xml" Id="Ra30a6f9c4eec48c9" /><Relationship Type="http://schemas.openxmlformats.org/officeDocument/2006/relationships/slide" Target="/ppt/slides/slide5.xml" Id="R8a5eff37356e4334" /><Relationship Type="http://schemas.openxmlformats.org/officeDocument/2006/relationships/slide" Target="/ppt/slides/slide6.xml" Id="R3c8a455a5c4041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5067495db43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3b5a5a6f84f13" /><Relationship Type="http://schemas.openxmlformats.org/officeDocument/2006/relationships/theme" Target="/ppt/slideMasters/theme/theme1.xml" Id="Rf22897276f1b49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03b5a5a6f84f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87571015f43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eb6aecbf545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a4c24d7194d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435ec46e749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c3b493a0e4d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971accef243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FRYSJAVEIEN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42N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932 467 003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FRYSJAVEIEN INVEST AS</a:t>
            </a:r>
          </a:p>
        </p:txBody>
      </p:sp>
    </p:spTree>
  </p:cSld>
  <p:clrMapOvr>
    <a:masterClrMapping xmlns:a="http://schemas.openxmlformats.org/drawingml/2006/main"/>
  </p:clrMapOvr>
</p:sld>
</file>