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25af594c9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8bc2d41c94b28"/>
  </p:sldMasterIdLst>
  <p:sldIdLst>
    <p:sldId xmlns:r="http://schemas.openxmlformats.org/officeDocument/2006/relationships" id="256" r:id="R4809f9da49064139"/>
    <p:sldId xmlns:r="http://schemas.openxmlformats.org/officeDocument/2006/relationships" id="257" r:id="R833ec6d7602c430b"/>
    <p:sldId xmlns:r="http://schemas.openxmlformats.org/officeDocument/2006/relationships" id="258" r:id="Rb65342fe03824210"/>
    <p:sldId xmlns:r="http://schemas.openxmlformats.org/officeDocument/2006/relationships" id="259" r:id="R88c5675425104303"/>
    <p:sldId xmlns:r="http://schemas.openxmlformats.org/officeDocument/2006/relationships" id="260" r:id="R4f644e23e0d24ef9"/>
    <p:sldId xmlns:r="http://schemas.openxmlformats.org/officeDocument/2006/relationships" id="261" r:id="R940787a192834685"/>
    <p:sldId xmlns:r="http://schemas.openxmlformats.org/officeDocument/2006/relationships" id="262" r:id="R420466419f6f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8bc2d41c94b28" /><Relationship Type="http://schemas.openxmlformats.org/officeDocument/2006/relationships/slide" Target="/ppt/slides/slide1.xml" Id="R4809f9da49064139" /><Relationship Type="http://schemas.openxmlformats.org/officeDocument/2006/relationships/slide" Target="/ppt/slides/slide2.xml" Id="R833ec6d7602c430b" /><Relationship Type="http://schemas.openxmlformats.org/officeDocument/2006/relationships/slide" Target="/ppt/slides/slide3.xml" Id="Rb65342fe03824210" /><Relationship Type="http://schemas.openxmlformats.org/officeDocument/2006/relationships/slide" Target="/ppt/slides/slide4.xml" Id="R88c5675425104303" /><Relationship Type="http://schemas.openxmlformats.org/officeDocument/2006/relationships/slide" Target="/ppt/slides/slide5.xml" Id="R4f644e23e0d24ef9" /><Relationship Type="http://schemas.openxmlformats.org/officeDocument/2006/relationships/slide" Target="/ppt/slides/slide6.xml" Id="R940787a192834685" /><Relationship Type="http://schemas.openxmlformats.org/officeDocument/2006/relationships/slide" Target="/ppt/slides/slide7.xml" Id="R420466419f6f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e2588629d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f8dc34e65472d" /><Relationship Type="http://schemas.openxmlformats.org/officeDocument/2006/relationships/theme" Target="/ppt/slideMasters/theme/theme1.xml" Id="Re998065394b2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f8dc34e65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eec5ee40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c7b91ae5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1ca208475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893d4afb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8da0f22a7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f1b6fad9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a810c678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AURANG-ZEB RAUF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932 448 319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RAUF HOLDING AS</a:t>
            </a:r>
          </a:p>
        </p:txBody>
      </p:sp>
    </p:spTree>
  </p:cSld>
  <p:clrMapOvr>
    <a:masterClrMapping xmlns:a="http://schemas.openxmlformats.org/drawingml/2006/main"/>
  </p:clrMapOvr>
</p:sld>
</file>