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92f863bf3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5fe88977de4038"/>
  </p:sldMasterIdLst>
  <p:sldIdLst>
    <p:sldId xmlns:r="http://schemas.openxmlformats.org/officeDocument/2006/relationships" id="256" r:id="Rbd418386934045dc"/>
    <p:sldId xmlns:r="http://schemas.openxmlformats.org/officeDocument/2006/relationships" id="257" r:id="R04c1a8981fae4e6e"/>
    <p:sldId xmlns:r="http://schemas.openxmlformats.org/officeDocument/2006/relationships" id="258" r:id="R2efb9484b3b043c8"/>
    <p:sldId xmlns:r="http://schemas.openxmlformats.org/officeDocument/2006/relationships" id="259" r:id="R2c8597e7cec24d75"/>
    <p:sldId xmlns:r="http://schemas.openxmlformats.org/officeDocument/2006/relationships" id="260" r:id="R9e2d6b214c4b407c"/>
    <p:sldId xmlns:r="http://schemas.openxmlformats.org/officeDocument/2006/relationships" id="261" r:id="R56102f53f1d54d67"/>
    <p:sldId xmlns:r="http://schemas.openxmlformats.org/officeDocument/2006/relationships" id="262" r:id="R0e5f95be59e8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fe88977de4038" /><Relationship Type="http://schemas.openxmlformats.org/officeDocument/2006/relationships/slide" Target="/ppt/slides/slide1.xml" Id="Rbd418386934045dc" /><Relationship Type="http://schemas.openxmlformats.org/officeDocument/2006/relationships/slide" Target="/ppt/slides/slide2.xml" Id="R04c1a8981fae4e6e" /><Relationship Type="http://schemas.openxmlformats.org/officeDocument/2006/relationships/slide" Target="/ppt/slides/slide3.xml" Id="R2efb9484b3b043c8" /><Relationship Type="http://schemas.openxmlformats.org/officeDocument/2006/relationships/slide" Target="/ppt/slides/slide4.xml" Id="R2c8597e7cec24d75" /><Relationship Type="http://schemas.openxmlformats.org/officeDocument/2006/relationships/slide" Target="/ppt/slides/slide5.xml" Id="R9e2d6b214c4b407c" /><Relationship Type="http://schemas.openxmlformats.org/officeDocument/2006/relationships/slide" Target="/ppt/slides/slide6.xml" Id="R56102f53f1d54d67" /><Relationship Type="http://schemas.openxmlformats.org/officeDocument/2006/relationships/slide" Target="/ppt/slides/slide7.xml" Id="R0e5f95be59e8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fdc4b358b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2e45ead854882" /><Relationship Type="http://schemas.openxmlformats.org/officeDocument/2006/relationships/theme" Target="/ppt/slideMasters/theme/theme1.xml" Id="Rfa1bf771f582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2e45ead8548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6f2de2d0d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4f61e2d74a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89db8ed88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00c11d7a4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5a661c6b7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55b6c113649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9a12652df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VIRKESTRANSPORT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VIRKESTRANSPORT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3 929 388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734 532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2 013 953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THOMAS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Torgerstuvegen 566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harald@sisubil.no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932 396 394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VIRKESTRANSPORT AS</a:t>
            </a:r>
          </a:p>
        </p:txBody>
      </p:sp>
    </p:spTree>
  </p:cSld>
  <p:clrMapOvr>
    <a:masterClrMapping xmlns:a="http://schemas.openxmlformats.org/drawingml/2006/main"/>
  </p:clrMapOvr>
</p:sld>
</file>