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aa068ff9c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f64ca7f074a90"/>
  </p:sldMasterIdLst>
  <p:sldIdLst>
    <p:sldId xmlns:r="http://schemas.openxmlformats.org/officeDocument/2006/relationships" id="256" r:id="Rc58f79fa53504713"/>
    <p:sldId xmlns:r="http://schemas.openxmlformats.org/officeDocument/2006/relationships" id="257" r:id="Rb94b5fbc02814943"/>
    <p:sldId xmlns:r="http://schemas.openxmlformats.org/officeDocument/2006/relationships" id="258" r:id="R8629ca8e3f6d4196"/>
    <p:sldId xmlns:r="http://schemas.openxmlformats.org/officeDocument/2006/relationships" id="259" r:id="R035cf7d393ec43ae"/>
    <p:sldId xmlns:r="http://schemas.openxmlformats.org/officeDocument/2006/relationships" id="260" r:id="R5ec0fea0d83041f9"/>
    <p:sldId xmlns:r="http://schemas.openxmlformats.org/officeDocument/2006/relationships" id="261" r:id="R318dac1ee7274cde"/>
    <p:sldId xmlns:r="http://schemas.openxmlformats.org/officeDocument/2006/relationships" id="262" r:id="R2c9b57e8743c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f64ca7f074a90" /><Relationship Type="http://schemas.openxmlformats.org/officeDocument/2006/relationships/slide" Target="/ppt/slides/slide1.xml" Id="Rc58f79fa53504713" /><Relationship Type="http://schemas.openxmlformats.org/officeDocument/2006/relationships/slide" Target="/ppt/slides/slide2.xml" Id="Rb94b5fbc02814943" /><Relationship Type="http://schemas.openxmlformats.org/officeDocument/2006/relationships/slide" Target="/ppt/slides/slide3.xml" Id="R8629ca8e3f6d4196" /><Relationship Type="http://schemas.openxmlformats.org/officeDocument/2006/relationships/slide" Target="/ppt/slides/slide4.xml" Id="R035cf7d393ec43ae" /><Relationship Type="http://schemas.openxmlformats.org/officeDocument/2006/relationships/slide" Target="/ppt/slides/slide5.xml" Id="R5ec0fea0d83041f9" /><Relationship Type="http://schemas.openxmlformats.org/officeDocument/2006/relationships/slide" Target="/ppt/slides/slide6.xml" Id="R318dac1ee7274cde" /><Relationship Type="http://schemas.openxmlformats.org/officeDocument/2006/relationships/slide" Target="/ppt/slides/slide7.xml" Id="R2c9b57e8743c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628579746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49c13a7b64e15" /><Relationship Type="http://schemas.openxmlformats.org/officeDocument/2006/relationships/theme" Target="/ppt/slideMasters/theme/theme1.xml" Id="R405e01e6fc85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49c13a7b6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68539574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87fe4e52e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c5044b555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b39f5205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f97e8e872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6e6cc718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28c653d22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3 211 200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BENNECHE STEIRA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Fernanda Nissens gate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932 389 983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STEIRA INVEST AS</a:t>
            </a:r>
          </a:p>
        </p:txBody>
      </p:sp>
    </p:spTree>
  </p:cSld>
  <p:clrMapOvr>
    <a:masterClrMapping xmlns:a="http://schemas.openxmlformats.org/drawingml/2006/main"/>
  </p:clrMapOvr>
</p:sld>
</file>