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ea3055d65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496e72cf1474f"/>
  </p:sldMasterIdLst>
  <p:sldIdLst>
    <p:sldId xmlns:r="http://schemas.openxmlformats.org/officeDocument/2006/relationships" id="256" r:id="R672c05c588d14d8e"/>
    <p:sldId xmlns:r="http://schemas.openxmlformats.org/officeDocument/2006/relationships" id="257" r:id="R55f46a651e424679"/>
    <p:sldId xmlns:r="http://schemas.openxmlformats.org/officeDocument/2006/relationships" id="258" r:id="R2d6cb1a5b18942a4"/>
    <p:sldId xmlns:r="http://schemas.openxmlformats.org/officeDocument/2006/relationships" id="259" r:id="Rbb48c073136b4ec9"/>
    <p:sldId xmlns:r="http://schemas.openxmlformats.org/officeDocument/2006/relationships" id="260" r:id="Rf914fc48e67d499e"/>
    <p:sldId xmlns:r="http://schemas.openxmlformats.org/officeDocument/2006/relationships" id="261" r:id="R30b25f82c85d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496e72cf1474f" /><Relationship Type="http://schemas.openxmlformats.org/officeDocument/2006/relationships/slide" Target="/ppt/slides/slide1.xml" Id="R672c05c588d14d8e" /><Relationship Type="http://schemas.openxmlformats.org/officeDocument/2006/relationships/slide" Target="/ppt/slides/slide2.xml" Id="R55f46a651e424679" /><Relationship Type="http://schemas.openxmlformats.org/officeDocument/2006/relationships/slide" Target="/ppt/slides/slide3.xml" Id="R2d6cb1a5b18942a4" /><Relationship Type="http://schemas.openxmlformats.org/officeDocument/2006/relationships/slide" Target="/ppt/slides/slide4.xml" Id="Rbb48c073136b4ec9" /><Relationship Type="http://schemas.openxmlformats.org/officeDocument/2006/relationships/slide" Target="/ppt/slides/slide5.xml" Id="Rf914fc48e67d499e" /><Relationship Type="http://schemas.openxmlformats.org/officeDocument/2006/relationships/slide" Target="/ppt/slides/slide6.xml" Id="R30b25f82c85d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0b81abbb24a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8d7b58fe4c46" /><Relationship Type="http://schemas.openxmlformats.org/officeDocument/2006/relationships/theme" Target="/ppt/slideMasters/theme/theme1.xml" Id="R90a8e07e0d6e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a8d7b58fe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1a89841cb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84acb8939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96fcc4208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d6592171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b4aaa54e3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b8de43b564c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