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40d435b9364c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d074bae5cf4d34"/>
  </p:sldMasterIdLst>
  <p:sldIdLst>
    <p:sldId xmlns:r="http://schemas.openxmlformats.org/officeDocument/2006/relationships" id="256" r:id="R029019ca8dff483d"/>
    <p:sldId xmlns:r="http://schemas.openxmlformats.org/officeDocument/2006/relationships" id="257" r:id="R1c9dc78b2d0a4f98"/>
    <p:sldId xmlns:r="http://schemas.openxmlformats.org/officeDocument/2006/relationships" id="258" r:id="R6556fa72e0be4654"/>
    <p:sldId xmlns:r="http://schemas.openxmlformats.org/officeDocument/2006/relationships" id="259" r:id="Rdd678b071b034422"/>
    <p:sldId xmlns:r="http://schemas.openxmlformats.org/officeDocument/2006/relationships" id="260" r:id="Rb51054a107ea4d85"/>
    <p:sldId xmlns:r="http://schemas.openxmlformats.org/officeDocument/2006/relationships" id="261" r:id="Rc2fefba867e74ae3"/>
    <p:sldId xmlns:r="http://schemas.openxmlformats.org/officeDocument/2006/relationships" id="262" r:id="Rdd3cbed2a5a14d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d074bae5cf4d34" /><Relationship Type="http://schemas.openxmlformats.org/officeDocument/2006/relationships/slide" Target="/ppt/slides/slide1.xml" Id="R029019ca8dff483d" /><Relationship Type="http://schemas.openxmlformats.org/officeDocument/2006/relationships/slide" Target="/ppt/slides/slide2.xml" Id="R1c9dc78b2d0a4f98" /><Relationship Type="http://schemas.openxmlformats.org/officeDocument/2006/relationships/slide" Target="/ppt/slides/slide3.xml" Id="R6556fa72e0be4654" /><Relationship Type="http://schemas.openxmlformats.org/officeDocument/2006/relationships/slide" Target="/ppt/slides/slide4.xml" Id="Rdd678b071b034422" /><Relationship Type="http://schemas.openxmlformats.org/officeDocument/2006/relationships/slide" Target="/ppt/slides/slide5.xml" Id="Rb51054a107ea4d85" /><Relationship Type="http://schemas.openxmlformats.org/officeDocument/2006/relationships/slide" Target="/ppt/slides/slide6.xml" Id="Rc2fefba867e74ae3" /><Relationship Type="http://schemas.openxmlformats.org/officeDocument/2006/relationships/slide" Target="/ppt/slides/slide7.xml" Id="Rdd3cbed2a5a14d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d588641234f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fc6304543f43ba" /><Relationship Type="http://schemas.openxmlformats.org/officeDocument/2006/relationships/theme" Target="/ppt/slideMasters/theme/theme1.xml" Id="R94eae1c393dc4a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fc6304543f43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9640a678b40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c44fcbe53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203e206a549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312077f5946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0e286bb2b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25914696a49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b0a362b124f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KURVE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KURVE REGNSKAP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7 558 732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620 155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1 863 173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2 308 640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3 944 058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JOHAN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Danholmen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3128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932 296 047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KURVE REGNSKAP AS</a:t>
            </a:r>
          </a:p>
        </p:txBody>
      </p:sp>
    </p:spTree>
  </p:cSld>
  <p:clrMapOvr>
    <a:masterClrMapping xmlns:a="http://schemas.openxmlformats.org/drawingml/2006/main"/>
  </p:clrMapOvr>
</p:sld>
</file>