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18e2b0a4d49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a5630de624e59"/>
  </p:sldMasterIdLst>
  <p:sldIdLst>
    <p:sldId xmlns:r="http://schemas.openxmlformats.org/officeDocument/2006/relationships" id="256" r:id="R5e6ce1281aeb4bb7"/>
    <p:sldId xmlns:r="http://schemas.openxmlformats.org/officeDocument/2006/relationships" id="257" r:id="Rb34dc825119342fe"/>
    <p:sldId xmlns:r="http://schemas.openxmlformats.org/officeDocument/2006/relationships" id="258" r:id="R4e5c19eccb6544ad"/>
    <p:sldId xmlns:r="http://schemas.openxmlformats.org/officeDocument/2006/relationships" id="259" r:id="Ra210848f1ce4431f"/>
    <p:sldId xmlns:r="http://schemas.openxmlformats.org/officeDocument/2006/relationships" id="260" r:id="R881598dda49148b4"/>
    <p:sldId xmlns:r="http://schemas.openxmlformats.org/officeDocument/2006/relationships" id="261" r:id="R3e2d18ad2c6b4544"/>
    <p:sldId xmlns:r="http://schemas.openxmlformats.org/officeDocument/2006/relationships" id="262" r:id="R55f9ef0624004d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a5630de624e59" /><Relationship Type="http://schemas.openxmlformats.org/officeDocument/2006/relationships/slide" Target="/ppt/slides/slide1.xml" Id="R5e6ce1281aeb4bb7" /><Relationship Type="http://schemas.openxmlformats.org/officeDocument/2006/relationships/slide" Target="/ppt/slides/slide2.xml" Id="Rb34dc825119342fe" /><Relationship Type="http://schemas.openxmlformats.org/officeDocument/2006/relationships/slide" Target="/ppt/slides/slide3.xml" Id="R4e5c19eccb6544ad" /><Relationship Type="http://schemas.openxmlformats.org/officeDocument/2006/relationships/slide" Target="/ppt/slides/slide4.xml" Id="Ra210848f1ce4431f" /><Relationship Type="http://schemas.openxmlformats.org/officeDocument/2006/relationships/slide" Target="/ppt/slides/slide5.xml" Id="R881598dda49148b4" /><Relationship Type="http://schemas.openxmlformats.org/officeDocument/2006/relationships/slide" Target="/ppt/slides/slide6.xml" Id="R3e2d18ad2c6b4544" /><Relationship Type="http://schemas.openxmlformats.org/officeDocument/2006/relationships/slide" Target="/ppt/slides/slide7.xml" Id="R55f9ef0624004d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cc6e525f3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1819b350b4d53" /><Relationship Type="http://schemas.openxmlformats.org/officeDocument/2006/relationships/theme" Target="/ppt/slideMasters/theme/theme1.xml" Id="R464eeea0f804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1819b350b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30a01c361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8b1c0dcfb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8b56b7a1d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2894649a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0a7695b3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a51aa7bf047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7e339f797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Mølledalen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932 167 603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AS</a:t>
            </a:r>
          </a:p>
        </p:txBody>
      </p:sp>
    </p:spTree>
  </p:cSld>
  <p:clrMapOvr>
    <a:masterClrMapping xmlns:a="http://schemas.openxmlformats.org/drawingml/2006/main"/>
  </p:clrMapOvr>
</p:sld>
</file>