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6753bdbdf94a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6f6aa7af8c4e3d"/>
  </p:sldMasterIdLst>
  <p:sldIdLst>
    <p:sldId xmlns:r="http://schemas.openxmlformats.org/officeDocument/2006/relationships" id="256" r:id="R2f7e06906f2d4d81"/>
    <p:sldId xmlns:r="http://schemas.openxmlformats.org/officeDocument/2006/relationships" id="257" r:id="R40438bbde74e459c"/>
    <p:sldId xmlns:r="http://schemas.openxmlformats.org/officeDocument/2006/relationships" id="258" r:id="Re13ba4c887bc4350"/>
    <p:sldId xmlns:r="http://schemas.openxmlformats.org/officeDocument/2006/relationships" id="259" r:id="Rec1895dffba94287"/>
    <p:sldId xmlns:r="http://schemas.openxmlformats.org/officeDocument/2006/relationships" id="260" r:id="Re08a2858f50f40d6"/>
    <p:sldId xmlns:r="http://schemas.openxmlformats.org/officeDocument/2006/relationships" id="261" r:id="R8cad1091425f4f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f6aa7af8c4e3d" /><Relationship Type="http://schemas.openxmlformats.org/officeDocument/2006/relationships/slide" Target="/ppt/slides/slide1.xml" Id="R2f7e06906f2d4d81" /><Relationship Type="http://schemas.openxmlformats.org/officeDocument/2006/relationships/slide" Target="/ppt/slides/slide2.xml" Id="R40438bbde74e459c" /><Relationship Type="http://schemas.openxmlformats.org/officeDocument/2006/relationships/slide" Target="/ppt/slides/slide3.xml" Id="Re13ba4c887bc4350" /><Relationship Type="http://schemas.openxmlformats.org/officeDocument/2006/relationships/slide" Target="/ppt/slides/slide4.xml" Id="Rec1895dffba94287" /><Relationship Type="http://schemas.openxmlformats.org/officeDocument/2006/relationships/slide" Target="/ppt/slides/slide5.xml" Id="Re08a2858f50f40d6" /><Relationship Type="http://schemas.openxmlformats.org/officeDocument/2006/relationships/slide" Target="/ppt/slides/slide6.xml" Id="R8cad1091425f4f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0231bfc5234f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34f9567174f8c" /><Relationship Type="http://schemas.openxmlformats.org/officeDocument/2006/relationships/theme" Target="/ppt/slideMasters/theme/theme1.xml" Id="R88ee823bb21744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434f9567174f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d10d4bba44b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6b29e897d43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b192a817145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44b097dfb43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6463e767f44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ae7e2abb648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SORTLAND SORTLAND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SORTLAND SORTLAND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 Færdens vei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932 108 097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SORTLAND AS</a:t>
            </a:r>
          </a:p>
        </p:txBody>
      </p:sp>
    </p:spTree>
  </p:cSld>
  <p:clrMapOvr>
    <a:masterClrMapping xmlns:a="http://schemas.openxmlformats.org/drawingml/2006/main"/>
  </p:clrMapOvr>
</p:sld>
</file>