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3b420acd5b43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1ef796b2b6438e"/>
  </p:sldMasterIdLst>
  <p:sldIdLst>
    <p:sldId xmlns:r="http://schemas.openxmlformats.org/officeDocument/2006/relationships" id="256" r:id="R51c253bc4b714a04"/>
    <p:sldId xmlns:r="http://schemas.openxmlformats.org/officeDocument/2006/relationships" id="257" r:id="R6c880d19961047c5"/>
    <p:sldId xmlns:r="http://schemas.openxmlformats.org/officeDocument/2006/relationships" id="258" r:id="Rbbb3d0c809b243d5"/>
    <p:sldId xmlns:r="http://schemas.openxmlformats.org/officeDocument/2006/relationships" id="259" r:id="R19fa35d0de514580"/>
    <p:sldId xmlns:r="http://schemas.openxmlformats.org/officeDocument/2006/relationships" id="260" r:id="R522af582c9294259"/>
    <p:sldId xmlns:r="http://schemas.openxmlformats.org/officeDocument/2006/relationships" id="261" r:id="R8315d2efa78345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ef796b2b6438e" /><Relationship Type="http://schemas.openxmlformats.org/officeDocument/2006/relationships/slide" Target="/ppt/slides/slide1.xml" Id="R51c253bc4b714a04" /><Relationship Type="http://schemas.openxmlformats.org/officeDocument/2006/relationships/slide" Target="/ppt/slides/slide2.xml" Id="R6c880d19961047c5" /><Relationship Type="http://schemas.openxmlformats.org/officeDocument/2006/relationships/slide" Target="/ppt/slides/slide3.xml" Id="Rbbb3d0c809b243d5" /><Relationship Type="http://schemas.openxmlformats.org/officeDocument/2006/relationships/slide" Target="/ppt/slides/slide4.xml" Id="R19fa35d0de514580" /><Relationship Type="http://schemas.openxmlformats.org/officeDocument/2006/relationships/slide" Target="/ppt/slides/slide5.xml" Id="R522af582c9294259" /><Relationship Type="http://schemas.openxmlformats.org/officeDocument/2006/relationships/slide" Target="/ppt/slides/slide6.xml" Id="R8315d2efa78345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081f376b242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c1194c7d44e4c" /><Relationship Type="http://schemas.openxmlformats.org/officeDocument/2006/relationships/theme" Target="/ppt/slideMasters/theme/theme1.xml" Id="Re2aa19f06e7a40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bc1194c7d44e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af08509bb4f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24060124347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0221ab5f94c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c0cde545349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7109baf3b42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edbd07c8a4f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SORTLAND SORTLAND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 Færdens vei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932 108 097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SORTLAND AS</a:t>
            </a:r>
          </a:p>
        </p:txBody>
      </p:sp>
    </p:spTree>
  </p:cSld>
  <p:clrMapOvr>
    <a:masterClrMapping xmlns:a="http://schemas.openxmlformats.org/drawingml/2006/main"/>
  </p:clrMapOvr>
</p:sld>
</file>